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13"/>
  </p:notesMasterIdLst>
  <p:sldIdLst>
    <p:sldId id="256" r:id="rId2"/>
    <p:sldId id="257" r:id="rId3"/>
    <p:sldId id="268" r:id="rId4"/>
    <p:sldId id="269" r:id="rId5"/>
    <p:sldId id="270" r:id="rId6"/>
    <p:sldId id="271" r:id="rId7"/>
    <p:sldId id="272" r:id="rId8"/>
    <p:sldId id="274" r:id="rId9"/>
    <p:sldId id="275" r:id="rId10"/>
    <p:sldId id="258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4FBDA3-7CEB-D01B-3AA3-07D095839D11}" v="177" dt="2025-04-22T10:57:01.294"/>
    <p1510:client id="{95C43243-BF6F-95EE-2B2D-0A28EB14662E}" v="2204" dt="2025-04-21T01:50:55.5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brina Schongalla" userId="S::sabrinas@zischina.com::2d92a815-aa77-440e-a580-6cf518522435" providerId="AD" clId="Web-{E1E61F79-0209-5910-0621-972B11076ED2}"/>
    <pc:docChg chg="modSld">
      <pc:chgData name="Sabrina Schongalla" userId="S::sabrinas@zischina.com::2d92a815-aa77-440e-a580-6cf518522435" providerId="AD" clId="Web-{E1E61F79-0209-5910-0621-972B11076ED2}" dt="2025-04-23T00:53:51.429" v="25"/>
      <pc:docMkLst>
        <pc:docMk/>
      </pc:docMkLst>
      <pc:sldChg chg="modNotes">
        <pc:chgData name="Sabrina Schongalla" userId="S::sabrinas@zischina.com::2d92a815-aa77-440e-a580-6cf518522435" providerId="AD" clId="Web-{E1E61F79-0209-5910-0621-972B11076ED2}" dt="2025-04-23T00:53:51.429" v="25"/>
        <pc:sldMkLst>
          <pc:docMk/>
          <pc:sldMk cId="2808196310" sldId="272"/>
        </pc:sldMkLst>
      </pc:sldChg>
    </pc:docChg>
  </pc:docChgLst>
  <pc:docChgLst>
    <pc:chgData name="Sabrina Schongalla" userId="S::sabrinas@zischina.com::2d92a815-aa77-440e-a580-6cf518522435" providerId="AD" clId="Web-{8F4FBDA3-7CEB-D01B-3AA3-07D095839D11}"/>
    <pc:docChg chg="modSld">
      <pc:chgData name="Sabrina Schongalla" userId="S::sabrinas@zischina.com::2d92a815-aa77-440e-a580-6cf518522435" providerId="AD" clId="Web-{8F4FBDA3-7CEB-D01B-3AA3-07D095839D11}" dt="2025-04-22T10:57:01.294" v="207" actId="20577"/>
      <pc:docMkLst>
        <pc:docMk/>
      </pc:docMkLst>
      <pc:sldChg chg="modSp">
        <pc:chgData name="Sabrina Schongalla" userId="S::sabrinas@zischina.com::2d92a815-aa77-440e-a580-6cf518522435" providerId="AD" clId="Web-{8F4FBDA3-7CEB-D01B-3AA3-07D095839D11}" dt="2025-04-22T10:44:05.297" v="1" actId="20577"/>
        <pc:sldMkLst>
          <pc:docMk/>
          <pc:sldMk cId="109857222" sldId="256"/>
        </pc:sldMkLst>
        <pc:spChg chg="mod">
          <ac:chgData name="Sabrina Schongalla" userId="S::sabrinas@zischina.com::2d92a815-aa77-440e-a580-6cf518522435" providerId="AD" clId="Web-{8F4FBDA3-7CEB-D01B-3AA3-07D095839D11}" dt="2025-04-22T10:43:54.656" v="0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Sabrina Schongalla" userId="S::sabrinas@zischina.com::2d92a815-aa77-440e-a580-6cf518522435" providerId="AD" clId="Web-{8F4FBDA3-7CEB-D01B-3AA3-07D095839D11}" dt="2025-04-22T10:44:05.297" v="1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">
        <pc:chgData name="Sabrina Schongalla" userId="S::sabrinas@zischina.com::2d92a815-aa77-440e-a580-6cf518522435" providerId="AD" clId="Web-{8F4FBDA3-7CEB-D01B-3AA3-07D095839D11}" dt="2025-04-22T10:45:24.018" v="42" actId="20577"/>
        <pc:sldMkLst>
          <pc:docMk/>
          <pc:sldMk cId="2538777103" sldId="257"/>
        </pc:sldMkLst>
        <pc:spChg chg="mod">
          <ac:chgData name="Sabrina Schongalla" userId="S::sabrinas@zischina.com::2d92a815-aa77-440e-a580-6cf518522435" providerId="AD" clId="Web-{8F4FBDA3-7CEB-D01B-3AA3-07D095839D11}" dt="2025-04-22T10:44:21.657" v="3" actId="20577"/>
          <ac:spMkLst>
            <pc:docMk/>
            <pc:sldMk cId="2538777103" sldId="257"/>
            <ac:spMk id="2" creationId="{BAD44FAE-64E2-27F8-BACF-69FBE10BBE24}"/>
          </ac:spMkLst>
        </pc:spChg>
        <pc:spChg chg="mod">
          <ac:chgData name="Sabrina Schongalla" userId="S::sabrinas@zischina.com::2d92a815-aa77-440e-a580-6cf518522435" providerId="AD" clId="Web-{8F4FBDA3-7CEB-D01B-3AA3-07D095839D11}" dt="2025-04-22T10:45:24.018" v="42" actId="20577"/>
          <ac:spMkLst>
            <pc:docMk/>
            <pc:sldMk cId="2538777103" sldId="257"/>
            <ac:spMk id="3" creationId="{A238EEF5-9EBE-4537-6858-D79D15E4CF19}"/>
          </ac:spMkLst>
        </pc:spChg>
      </pc:sldChg>
      <pc:sldChg chg="modSp">
        <pc:chgData name="Sabrina Schongalla" userId="S::sabrinas@zischina.com::2d92a815-aa77-440e-a580-6cf518522435" providerId="AD" clId="Web-{8F4FBDA3-7CEB-D01B-3AA3-07D095839D11}" dt="2025-04-22T10:56:41.606" v="206" actId="20577"/>
        <pc:sldMkLst>
          <pc:docMk/>
          <pc:sldMk cId="2585182271" sldId="258"/>
        </pc:sldMkLst>
        <pc:spChg chg="mod">
          <ac:chgData name="Sabrina Schongalla" userId="S::sabrinas@zischina.com::2d92a815-aa77-440e-a580-6cf518522435" providerId="AD" clId="Web-{8F4FBDA3-7CEB-D01B-3AA3-07D095839D11}" dt="2025-04-22T10:55:51.339" v="198" actId="20577"/>
          <ac:spMkLst>
            <pc:docMk/>
            <pc:sldMk cId="2585182271" sldId="258"/>
            <ac:spMk id="2" creationId="{0F0313CC-87EA-37C2-8F03-0F2783463D2A}"/>
          </ac:spMkLst>
        </pc:spChg>
        <pc:spChg chg="mod">
          <ac:chgData name="Sabrina Schongalla" userId="S::sabrinas@zischina.com::2d92a815-aa77-440e-a580-6cf518522435" providerId="AD" clId="Web-{8F4FBDA3-7CEB-D01B-3AA3-07D095839D11}" dt="2025-04-22T10:56:41.606" v="206" actId="20577"/>
          <ac:spMkLst>
            <pc:docMk/>
            <pc:sldMk cId="2585182271" sldId="258"/>
            <ac:spMk id="3" creationId="{58D26EA9-84C2-668F-8322-32ED421D1368}"/>
          </ac:spMkLst>
        </pc:spChg>
      </pc:sldChg>
      <pc:sldChg chg="modSp">
        <pc:chgData name="Sabrina Schongalla" userId="S::sabrinas@zischina.com::2d92a815-aa77-440e-a580-6cf518522435" providerId="AD" clId="Web-{8F4FBDA3-7CEB-D01B-3AA3-07D095839D11}" dt="2025-04-22T10:45:48.847" v="45" actId="1076"/>
        <pc:sldMkLst>
          <pc:docMk/>
          <pc:sldMk cId="312417572" sldId="268"/>
        </pc:sldMkLst>
        <pc:spChg chg="mod">
          <ac:chgData name="Sabrina Schongalla" userId="S::sabrinas@zischina.com::2d92a815-aa77-440e-a580-6cf518522435" providerId="AD" clId="Web-{8F4FBDA3-7CEB-D01B-3AA3-07D095839D11}" dt="2025-04-22T10:45:48.847" v="45" actId="1076"/>
          <ac:spMkLst>
            <pc:docMk/>
            <pc:sldMk cId="312417572" sldId="268"/>
            <ac:spMk id="2" creationId="{EDD8D4B3-0B86-93B0-B839-CA2C2944B7B5}"/>
          </ac:spMkLst>
        </pc:spChg>
      </pc:sldChg>
      <pc:sldChg chg="modSp">
        <pc:chgData name="Sabrina Schongalla" userId="S::sabrinas@zischina.com::2d92a815-aa77-440e-a580-6cf518522435" providerId="AD" clId="Web-{8F4FBDA3-7CEB-D01B-3AA3-07D095839D11}" dt="2025-04-22T10:47:01.178" v="67" actId="20577"/>
        <pc:sldMkLst>
          <pc:docMk/>
          <pc:sldMk cId="2859858297" sldId="269"/>
        </pc:sldMkLst>
        <pc:spChg chg="mod">
          <ac:chgData name="Sabrina Schongalla" userId="S::sabrinas@zischina.com::2d92a815-aa77-440e-a580-6cf518522435" providerId="AD" clId="Web-{8F4FBDA3-7CEB-D01B-3AA3-07D095839D11}" dt="2025-04-22T10:46:05.489" v="47" actId="20577"/>
          <ac:spMkLst>
            <pc:docMk/>
            <pc:sldMk cId="2859858297" sldId="269"/>
            <ac:spMk id="2" creationId="{2B0FE557-72D8-6D3F-A736-F600CC849D84}"/>
          </ac:spMkLst>
        </pc:spChg>
        <pc:spChg chg="mod">
          <ac:chgData name="Sabrina Schongalla" userId="S::sabrinas@zischina.com::2d92a815-aa77-440e-a580-6cf518522435" providerId="AD" clId="Web-{8F4FBDA3-7CEB-D01B-3AA3-07D095839D11}" dt="2025-04-22T10:47:01.178" v="67" actId="20577"/>
          <ac:spMkLst>
            <pc:docMk/>
            <pc:sldMk cId="2859858297" sldId="269"/>
            <ac:spMk id="3" creationId="{179A6F27-7E5B-FF77-8DDA-C7721C7655BE}"/>
          </ac:spMkLst>
        </pc:spChg>
      </pc:sldChg>
      <pc:sldChg chg="modSp">
        <pc:chgData name="Sabrina Schongalla" userId="S::sabrinas@zischina.com::2d92a815-aa77-440e-a580-6cf518522435" providerId="AD" clId="Web-{8F4FBDA3-7CEB-D01B-3AA3-07D095839D11}" dt="2025-04-22T10:48:21.150" v="77" actId="20577"/>
        <pc:sldMkLst>
          <pc:docMk/>
          <pc:sldMk cId="3136108963" sldId="270"/>
        </pc:sldMkLst>
        <pc:spChg chg="mod">
          <ac:chgData name="Sabrina Schongalla" userId="S::sabrinas@zischina.com::2d92a815-aa77-440e-a580-6cf518522435" providerId="AD" clId="Web-{8F4FBDA3-7CEB-D01B-3AA3-07D095839D11}" dt="2025-04-22T10:47:37.664" v="72" actId="14100"/>
          <ac:spMkLst>
            <pc:docMk/>
            <pc:sldMk cId="3136108963" sldId="270"/>
            <ac:spMk id="2" creationId="{3593E2A5-581F-0CE8-37D8-52A5C9645F77}"/>
          </ac:spMkLst>
        </pc:spChg>
        <pc:spChg chg="mod">
          <ac:chgData name="Sabrina Schongalla" userId="S::sabrinas@zischina.com::2d92a815-aa77-440e-a580-6cf518522435" providerId="AD" clId="Web-{8F4FBDA3-7CEB-D01B-3AA3-07D095839D11}" dt="2025-04-22T10:48:21.150" v="77" actId="20577"/>
          <ac:spMkLst>
            <pc:docMk/>
            <pc:sldMk cId="3136108963" sldId="270"/>
            <ac:spMk id="3" creationId="{CFD4D878-0727-270E-F92E-0ACFAC4DC89F}"/>
          </ac:spMkLst>
        </pc:spChg>
      </pc:sldChg>
      <pc:sldChg chg="modSp">
        <pc:chgData name="Sabrina Schongalla" userId="S::sabrinas@zischina.com::2d92a815-aa77-440e-a580-6cf518522435" providerId="AD" clId="Web-{8F4FBDA3-7CEB-D01B-3AA3-07D095839D11}" dt="2025-04-22T10:50:03.935" v="90" actId="20577"/>
        <pc:sldMkLst>
          <pc:docMk/>
          <pc:sldMk cId="535478212" sldId="271"/>
        </pc:sldMkLst>
        <pc:spChg chg="mod">
          <ac:chgData name="Sabrina Schongalla" userId="S::sabrinas@zischina.com::2d92a815-aa77-440e-a580-6cf518522435" providerId="AD" clId="Web-{8F4FBDA3-7CEB-D01B-3AA3-07D095839D11}" dt="2025-04-22T10:48:38.463" v="81" actId="20577"/>
          <ac:spMkLst>
            <pc:docMk/>
            <pc:sldMk cId="535478212" sldId="271"/>
            <ac:spMk id="2" creationId="{354548DF-5072-015B-79AA-7272613C37F4}"/>
          </ac:spMkLst>
        </pc:spChg>
        <pc:spChg chg="mod">
          <ac:chgData name="Sabrina Schongalla" userId="S::sabrinas@zischina.com::2d92a815-aa77-440e-a580-6cf518522435" providerId="AD" clId="Web-{8F4FBDA3-7CEB-D01B-3AA3-07D095839D11}" dt="2025-04-22T10:50:03.935" v="90" actId="20577"/>
          <ac:spMkLst>
            <pc:docMk/>
            <pc:sldMk cId="535478212" sldId="271"/>
            <ac:spMk id="22" creationId="{A9F6E052-3886-FDA8-FA77-42BB34CB264D}"/>
          </ac:spMkLst>
        </pc:spChg>
      </pc:sldChg>
      <pc:sldChg chg="modSp">
        <pc:chgData name="Sabrina Schongalla" userId="S::sabrinas@zischina.com::2d92a815-aa77-440e-a580-6cf518522435" providerId="AD" clId="Web-{8F4FBDA3-7CEB-D01B-3AA3-07D095839D11}" dt="2025-04-22T10:50:52.124" v="97" actId="1076"/>
        <pc:sldMkLst>
          <pc:docMk/>
          <pc:sldMk cId="2808196310" sldId="272"/>
        </pc:sldMkLst>
        <pc:spChg chg="mod">
          <ac:chgData name="Sabrina Schongalla" userId="S::sabrinas@zischina.com::2d92a815-aa77-440e-a580-6cf518522435" providerId="AD" clId="Web-{8F4FBDA3-7CEB-D01B-3AA3-07D095839D11}" dt="2025-04-22T10:50:13.217" v="91" actId="20577"/>
          <ac:spMkLst>
            <pc:docMk/>
            <pc:sldMk cId="2808196310" sldId="272"/>
            <ac:spMk id="2" creationId="{799F8757-AD0C-71A2-832A-47ECB09DDD0C}"/>
          </ac:spMkLst>
        </pc:spChg>
        <pc:spChg chg="mod">
          <ac:chgData name="Sabrina Schongalla" userId="S::sabrinas@zischina.com::2d92a815-aa77-440e-a580-6cf518522435" providerId="AD" clId="Web-{8F4FBDA3-7CEB-D01B-3AA3-07D095839D11}" dt="2025-04-22T10:50:52.124" v="97" actId="1076"/>
          <ac:spMkLst>
            <pc:docMk/>
            <pc:sldMk cId="2808196310" sldId="272"/>
            <ac:spMk id="10" creationId="{6783FEE7-F9C7-6AF5-B0CA-F41F087DD5C6}"/>
          </ac:spMkLst>
        </pc:spChg>
        <pc:spChg chg="mod">
          <ac:chgData name="Sabrina Schongalla" userId="S::sabrinas@zischina.com::2d92a815-aa77-440e-a580-6cf518522435" providerId="AD" clId="Web-{8F4FBDA3-7CEB-D01B-3AA3-07D095839D11}" dt="2025-04-22T10:50:45.077" v="96" actId="20577"/>
          <ac:spMkLst>
            <pc:docMk/>
            <pc:sldMk cId="2808196310" sldId="272"/>
            <ac:spMk id="11" creationId="{26CEFDDE-F9B2-ACD8-80D5-A87CC1EA21E4}"/>
          </ac:spMkLst>
        </pc:spChg>
      </pc:sldChg>
      <pc:sldChg chg="modSp">
        <pc:chgData name="Sabrina Schongalla" userId="S::sabrinas@zischina.com::2d92a815-aa77-440e-a580-6cf518522435" providerId="AD" clId="Web-{8F4FBDA3-7CEB-D01B-3AA3-07D095839D11}" dt="2025-04-22T10:57:01.294" v="207" actId="20577"/>
        <pc:sldMkLst>
          <pc:docMk/>
          <pc:sldMk cId="2229273958" sldId="273"/>
        </pc:sldMkLst>
        <pc:spChg chg="mod">
          <ac:chgData name="Sabrina Schongalla" userId="S::sabrinas@zischina.com::2d92a815-aa77-440e-a580-6cf518522435" providerId="AD" clId="Web-{8F4FBDA3-7CEB-D01B-3AA3-07D095839D11}" dt="2025-04-22T10:57:01.294" v="207" actId="20577"/>
          <ac:spMkLst>
            <pc:docMk/>
            <pc:sldMk cId="2229273958" sldId="273"/>
            <ac:spMk id="2" creationId="{4301D38D-C97F-AAE0-C64D-842D290B8C0E}"/>
          </ac:spMkLst>
        </pc:spChg>
      </pc:sldChg>
      <pc:sldChg chg="modSp">
        <pc:chgData name="Sabrina Schongalla" userId="S::sabrinas@zischina.com::2d92a815-aa77-440e-a580-6cf518522435" providerId="AD" clId="Web-{8F4FBDA3-7CEB-D01B-3AA3-07D095839D11}" dt="2025-04-22T10:54:32.820" v="174" actId="20577"/>
        <pc:sldMkLst>
          <pc:docMk/>
          <pc:sldMk cId="1941611496" sldId="274"/>
        </pc:sldMkLst>
        <pc:spChg chg="mod">
          <ac:chgData name="Sabrina Schongalla" userId="S::sabrinas@zischina.com::2d92a815-aa77-440e-a580-6cf518522435" providerId="AD" clId="Web-{8F4FBDA3-7CEB-D01B-3AA3-07D095839D11}" dt="2025-04-22T10:51:18.500" v="99" actId="20577"/>
          <ac:spMkLst>
            <pc:docMk/>
            <pc:sldMk cId="1941611496" sldId="274"/>
            <ac:spMk id="2" creationId="{9501C584-E2BD-063A-A264-EAFFA939672F}"/>
          </ac:spMkLst>
        </pc:spChg>
        <pc:spChg chg="mod">
          <ac:chgData name="Sabrina Schongalla" userId="S::sabrinas@zischina.com::2d92a815-aa77-440e-a580-6cf518522435" providerId="AD" clId="Web-{8F4FBDA3-7CEB-D01B-3AA3-07D095839D11}" dt="2025-04-22T10:52:34.034" v="138" actId="20577"/>
          <ac:spMkLst>
            <pc:docMk/>
            <pc:sldMk cId="1941611496" sldId="274"/>
            <ac:spMk id="3" creationId="{172E3023-081B-344A-3324-289097E5AFF9}"/>
          </ac:spMkLst>
        </pc:spChg>
        <pc:spChg chg="mod">
          <ac:chgData name="Sabrina Schongalla" userId="S::sabrinas@zischina.com::2d92a815-aa77-440e-a580-6cf518522435" providerId="AD" clId="Web-{8F4FBDA3-7CEB-D01B-3AA3-07D095839D11}" dt="2025-04-22T10:52:42.832" v="142" actId="14100"/>
          <ac:spMkLst>
            <pc:docMk/>
            <pc:sldMk cId="1941611496" sldId="274"/>
            <ac:spMk id="4" creationId="{F68FA714-02C4-72C1-0E56-CD6FD659DDA1}"/>
          </ac:spMkLst>
        </pc:spChg>
        <pc:spChg chg="mod">
          <ac:chgData name="Sabrina Schongalla" userId="S::sabrinas@zischina.com::2d92a815-aa77-440e-a580-6cf518522435" providerId="AD" clId="Web-{8F4FBDA3-7CEB-D01B-3AA3-07D095839D11}" dt="2025-04-22T10:54:32.820" v="174" actId="20577"/>
          <ac:spMkLst>
            <pc:docMk/>
            <pc:sldMk cId="1941611496" sldId="274"/>
            <ac:spMk id="6" creationId="{28DEFBEF-D315-CAA8-143E-93719DEBD2DF}"/>
          </ac:spMkLst>
        </pc:spChg>
        <pc:spChg chg="mod">
          <ac:chgData name="Sabrina Schongalla" userId="S::sabrinas@zischina.com::2d92a815-aa77-440e-a580-6cf518522435" providerId="AD" clId="Web-{8F4FBDA3-7CEB-D01B-3AA3-07D095839D11}" dt="2025-04-22T10:54:04.397" v="171" actId="20577"/>
          <ac:spMkLst>
            <pc:docMk/>
            <pc:sldMk cId="1941611496" sldId="274"/>
            <ac:spMk id="7" creationId="{3D5A53F3-3686-10E3-73AF-17FA596CE613}"/>
          </ac:spMkLst>
        </pc:spChg>
        <pc:spChg chg="mod">
          <ac:chgData name="Sabrina Schongalla" userId="S::sabrinas@zischina.com::2d92a815-aa77-440e-a580-6cf518522435" providerId="AD" clId="Web-{8F4FBDA3-7CEB-D01B-3AA3-07D095839D11}" dt="2025-04-22T10:53:26.505" v="159" actId="1076"/>
          <ac:spMkLst>
            <pc:docMk/>
            <pc:sldMk cId="1941611496" sldId="274"/>
            <ac:spMk id="8" creationId="{D8FAF9E2-C3CC-2F49-E1A9-0D16172A4C73}"/>
          </ac:spMkLst>
        </pc:spChg>
      </pc:sldChg>
      <pc:sldChg chg="modSp">
        <pc:chgData name="Sabrina Schongalla" userId="S::sabrinas@zischina.com::2d92a815-aa77-440e-a580-6cf518522435" providerId="AD" clId="Web-{8F4FBDA3-7CEB-D01B-3AA3-07D095839D11}" dt="2025-04-22T10:55:42.698" v="197" actId="20577"/>
        <pc:sldMkLst>
          <pc:docMk/>
          <pc:sldMk cId="1532443362" sldId="275"/>
        </pc:sldMkLst>
        <pc:spChg chg="mod">
          <ac:chgData name="Sabrina Schongalla" userId="S::sabrinas@zischina.com::2d92a815-aa77-440e-a580-6cf518522435" providerId="AD" clId="Web-{8F4FBDA3-7CEB-D01B-3AA3-07D095839D11}" dt="2025-04-22T10:54:52.665" v="176" actId="20577"/>
          <ac:spMkLst>
            <pc:docMk/>
            <pc:sldMk cId="1532443362" sldId="275"/>
            <ac:spMk id="2" creationId="{707C3AF1-324E-B85D-F5A8-93FC79649E75}"/>
          </ac:spMkLst>
        </pc:spChg>
        <pc:spChg chg="mod">
          <ac:chgData name="Sabrina Schongalla" userId="S::sabrinas@zischina.com::2d92a815-aa77-440e-a580-6cf518522435" providerId="AD" clId="Web-{8F4FBDA3-7CEB-D01B-3AA3-07D095839D11}" dt="2025-04-22T10:55:42.698" v="197" actId="20577"/>
          <ac:spMkLst>
            <pc:docMk/>
            <pc:sldMk cId="1532443362" sldId="275"/>
            <ac:spMk id="4" creationId="{490E1073-825C-DD35-F41B-C871C75268CC}"/>
          </ac:spMkLst>
        </pc:spChg>
      </pc:sldChg>
    </pc:docChg>
  </pc:docChgLst>
  <pc:docChgLst>
    <pc:chgData name="Sabrina Schongalla" userId="S::sabrinas@zischina.com::2d92a815-aa77-440e-a580-6cf518522435" providerId="AD" clId="Web-{A23B5825-4157-8B95-026A-C977CC92A229}"/>
    <pc:docChg chg="modSld addMainMaster delMainMaster">
      <pc:chgData name="Sabrina Schongalla" userId="S::sabrinas@zischina.com::2d92a815-aa77-440e-a580-6cf518522435" providerId="AD" clId="Web-{A23B5825-4157-8B95-026A-C977CC92A229}" dt="2025-04-16T07:52:39.234" v="50"/>
      <pc:docMkLst>
        <pc:docMk/>
      </pc:docMkLst>
      <pc:sldChg chg="addSp delSp modSp mod setBg modClrScheme setClrOvrMap chgLayout">
        <pc:chgData name="Sabrina Schongalla" userId="S::sabrinas@zischina.com::2d92a815-aa77-440e-a580-6cf518522435" providerId="AD" clId="Web-{A23B5825-4157-8B95-026A-C977CC92A229}" dt="2025-04-16T07:52:39.234" v="50"/>
        <pc:sldMkLst>
          <pc:docMk/>
          <pc:sldMk cId="109857222" sldId="256"/>
        </pc:sldMkLst>
        <pc:spChg chg="mod">
          <ac:chgData name="Sabrina Schongalla" userId="S::sabrinas@zischina.com::2d92a815-aa77-440e-a580-6cf518522435" providerId="AD" clId="Web-{A23B5825-4157-8B95-026A-C977CC92A229}" dt="2025-04-16T07:52:39.234" v="50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Sabrina Schongalla" userId="S::sabrinas@zischina.com::2d92a815-aa77-440e-a580-6cf518522435" providerId="AD" clId="Web-{A23B5825-4157-8B95-026A-C977CC92A229}" dt="2025-04-16T07:52:39.234" v="50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Sabrina Schongalla" userId="S::sabrinas@zischina.com::2d92a815-aa77-440e-a580-6cf518522435" providerId="AD" clId="Web-{A23B5825-4157-8B95-026A-C977CC92A229}" dt="2025-04-16T07:48:07.583" v="1"/>
          <ac:spMkLst>
            <pc:docMk/>
            <pc:sldMk cId="109857222" sldId="256"/>
            <ac:spMk id="9" creationId="{CFD1D2CD-954D-4C4D-B505-05EAD159B230}"/>
          </ac:spMkLst>
        </pc:spChg>
        <pc:spChg chg="add del">
          <ac:chgData name="Sabrina Schongalla" userId="S::sabrinas@zischina.com::2d92a815-aa77-440e-a580-6cf518522435" providerId="AD" clId="Web-{A23B5825-4157-8B95-026A-C977CC92A229}" dt="2025-04-16T07:52:39.234" v="50"/>
          <ac:spMkLst>
            <pc:docMk/>
            <pc:sldMk cId="109857222" sldId="256"/>
            <ac:spMk id="14" creationId="{85CB65D0-496F-4797-A015-C85839E35D1A}"/>
          </ac:spMkLst>
        </pc:spChg>
        <pc:spChg chg="add del">
          <ac:chgData name="Sabrina Schongalla" userId="S::sabrinas@zischina.com::2d92a815-aa77-440e-a580-6cf518522435" providerId="AD" clId="Web-{A23B5825-4157-8B95-026A-C977CC92A229}" dt="2025-04-16T07:52:39.234" v="50"/>
          <ac:spMkLst>
            <pc:docMk/>
            <pc:sldMk cId="109857222" sldId="256"/>
            <ac:spMk id="16" creationId="{95D2C779-8883-4E5F-A170-0F464918C1B7}"/>
          </ac:spMkLst>
        </pc:spChg>
        <pc:spChg chg="add">
          <ac:chgData name="Sabrina Schongalla" userId="S::sabrinas@zischina.com::2d92a815-aa77-440e-a580-6cf518522435" providerId="AD" clId="Web-{A23B5825-4157-8B95-026A-C977CC92A229}" dt="2025-04-16T07:52:39.234" v="50"/>
          <ac:spMkLst>
            <pc:docMk/>
            <pc:sldMk cId="109857222" sldId="256"/>
            <ac:spMk id="21" creationId="{19F9BF86-FE94-4517-B97D-026C7515E589}"/>
          </ac:spMkLst>
        </pc:spChg>
        <pc:spChg chg="add">
          <ac:chgData name="Sabrina Schongalla" userId="S::sabrinas@zischina.com::2d92a815-aa77-440e-a580-6cf518522435" providerId="AD" clId="Web-{A23B5825-4157-8B95-026A-C977CC92A229}" dt="2025-04-16T07:52:39.234" v="50"/>
          <ac:spMkLst>
            <pc:docMk/>
            <pc:sldMk cId="109857222" sldId="256"/>
            <ac:spMk id="23" creationId="{72E284DE-AB43-1296-3166-892F44A3A2E9}"/>
          </ac:spMkLst>
        </pc:spChg>
        <pc:picChg chg="add del">
          <ac:chgData name="Sabrina Schongalla" userId="S::sabrinas@zischina.com::2d92a815-aa77-440e-a580-6cf518522435" providerId="AD" clId="Web-{A23B5825-4157-8B95-026A-C977CC92A229}" dt="2025-04-16T07:48:07.583" v="1"/>
          <ac:picMkLst>
            <pc:docMk/>
            <pc:sldMk cId="109857222" sldId="256"/>
            <ac:picMk id="4" creationId="{2F0F6326-714F-018A-9D7B-A9276C071138}"/>
          </ac:picMkLst>
        </pc:picChg>
        <pc:picChg chg="add del">
          <ac:chgData name="Sabrina Schongalla" userId="S::sabrinas@zischina.com::2d92a815-aa77-440e-a580-6cf518522435" providerId="AD" clId="Web-{A23B5825-4157-8B95-026A-C977CC92A229}" dt="2025-04-16T07:51:39.622" v="49"/>
          <ac:picMkLst>
            <pc:docMk/>
            <pc:sldMk cId="109857222" sldId="256"/>
            <ac:picMk id="15" creationId="{4B6412CD-040F-86D4-2641-B6D3A8905906}"/>
          </ac:picMkLst>
        </pc:picChg>
        <pc:picChg chg="add">
          <ac:chgData name="Sabrina Schongalla" userId="S::sabrinas@zischina.com::2d92a815-aa77-440e-a580-6cf518522435" providerId="AD" clId="Web-{A23B5825-4157-8B95-026A-C977CC92A229}" dt="2025-04-16T07:52:39.234" v="50"/>
          <ac:picMkLst>
            <pc:docMk/>
            <pc:sldMk cId="109857222" sldId="256"/>
            <ac:picMk id="18" creationId="{A71376D6-5956-289C-7780-C9AF4AA3976F}"/>
          </ac:picMkLst>
        </pc:picChg>
        <pc:cxnChg chg="add del">
          <ac:chgData name="Sabrina Schongalla" userId="S::sabrinas@zischina.com::2d92a815-aa77-440e-a580-6cf518522435" providerId="AD" clId="Web-{A23B5825-4157-8B95-026A-C977CC92A229}" dt="2025-04-16T07:48:07.583" v="1"/>
          <ac:cxnSpMkLst>
            <pc:docMk/>
            <pc:sldMk cId="109857222" sldId="256"/>
            <ac:cxnSpMk id="11" creationId="{D132AEA7-A24A-45A9-BF8F-D0AFF34DF68C}"/>
          </ac:cxnSpMkLst>
        </pc:cxnChg>
        <pc:cxnChg chg="add del">
          <ac:chgData name="Sabrina Schongalla" userId="S::sabrinas@zischina.com::2d92a815-aa77-440e-a580-6cf518522435" providerId="AD" clId="Web-{A23B5825-4157-8B95-026A-C977CC92A229}" dt="2025-04-16T07:52:39.234" v="50"/>
          <ac:cxnSpMkLst>
            <pc:docMk/>
            <pc:sldMk cId="109857222" sldId="256"/>
            <ac:cxnSpMk id="13" creationId="{BD96A694-258D-4418-A83C-B9BA72FD44B8}"/>
          </ac:cxnSpMkLst>
        </pc:cxnChg>
        <pc:cxnChg chg="add">
          <ac:chgData name="Sabrina Schongalla" userId="S::sabrinas@zischina.com::2d92a815-aa77-440e-a580-6cf518522435" providerId="AD" clId="Web-{A23B5825-4157-8B95-026A-C977CC92A229}" dt="2025-04-16T07:52:39.234" v="50"/>
          <ac:cxnSpMkLst>
            <pc:docMk/>
            <pc:sldMk cId="109857222" sldId="256"/>
            <ac:cxnSpMk id="25" creationId="{97CC2FE6-3AD0-4131-B4BC-1F4D65E25E13}"/>
          </ac:cxnSpMkLst>
        </pc:cxnChg>
      </pc:sldChg>
      <pc:sldMasterChg chg="add del addSldLayout delSldLayout">
        <pc:chgData name="Sabrina Schongalla" userId="S::sabrinas@zischina.com::2d92a815-aa77-440e-a580-6cf518522435" providerId="AD" clId="Web-{A23B5825-4157-8B95-026A-C977CC92A229}" dt="2025-04-16T07:48:07.692" v="2"/>
        <pc:sldMasterMkLst>
          <pc:docMk/>
          <pc:sldMasterMk cId="2460954070" sldId="2147483660"/>
        </pc:sldMasterMkLst>
        <pc:sldLayoutChg chg="add del">
          <pc:chgData name="Sabrina Schongalla" userId="S::sabrinas@zischina.com::2d92a815-aa77-440e-a580-6cf518522435" providerId="AD" clId="Web-{A23B5825-4157-8B95-026A-C977CC92A229}" dt="2025-04-16T07:48:07.692" v="2"/>
          <pc:sldLayoutMkLst>
            <pc:docMk/>
            <pc:sldMasterMk cId="2460954070" sldId="2147483660"/>
            <pc:sldLayoutMk cId="2385387890" sldId="2147483661"/>
          </pc:sldLayoutMkLst>
        </pc:sldLayoutChg>
        <pc:sldLayoutChg chg="add del">
          <pc:chgData name="Sabrina Schongalla" userId="S::sabrinas@zischina.com::2d92a815-aa77-440e-a580-6cf518522435" providerId="AD" clId="Web-{A23B5825-4157-8B95-026A-C977CC92A229}" dt="2025-04-16T07:48:07.692" v="2"/>
          <pc:sldLayoutMkLst>
            <pc:docMk/>
            <pc:sldMasterMk cId="2460954070" sldId="2147483660"/>
            <pc:sldLayoutMk cId="949138452" sldId="2147483662"/>
          </pc:sldLayoutMkLst>
        </pc:sldLayoutChg>
        <pc:sldLayoutChg chg="add del">
          <pc:chgData name="Sabrina Schongalla" userId="S::sabrinas@zischina.com::2d92a815-aa77-440e-a580-6cf518522435" providerId="AD" clId="Web-{A23B5825-4157-8B95-026A-C977CC92A229}" dt="2025-04-16T07:48:07.692" v="2"/>
          <pc:sldLayoutMkLst>
            <pc:docMk/>
            <pc:sldMasterMk cId="2460954070" sldId="2147483660"/>
            <pc:sldLayoutMk cId="2591524520" sldId="2147483663"/>
          </pc:sldLayoutMkLst>
        </pc:sldLayoutChg>
        <pc:sldLayoutChg chg="add del">
          <pc:chgData name="Sabrina Schongalla" userId="S::sabrinas@zischina.com::2d92a815-aa77-440e-a580-6cf518522435" providerId="AD" clId="Web-{A23B5825-4157-8B95-026A-C977CC92A229}" dt="2025-04-16T07:48:07.692" v="2"/>
          <pc:sldLayoutMkLst>
            <pc:docMk/>
            <pc:sldMasterMk cId="2460954070" sldId="2147483660"/>
            <pc:sldLayoutMk cId="1203092039" sldId="2147483664"/>
          </pc:sldLayoutMkLst>
        </pc:sldLayoutChg>
        <pc:sldLayoutChg chg="add del">
          <pc:chgData name="Sabrina Schongalla" userId="S::sabrinas@zischina.com::2d92a815-aa77-440e-a580-6cf518522435" providerId="AD" clId="Web-{A23B5825-4157-8B95-026A-C977CC92A229}" dt="2025-04-16T07:48:07.692" v="2"/>
          <pc:sldLayoutMkLst>
            <pc:docMk/>
            <pc:sldMasterMk cId="2460954070" sldId="2147483660"/>
            <pc:sldLayoutMk cId="3733172339" sldId="2147483665"/>
          </pc:sldLayoutMkLst>
        </pc:sldLayoutChg>
        <pc:sldLayoutChg chg="add del">
          <pc:chgData name="Sabrina Schongalla" userId="S::sabrinas@zischina.com::2d92a815-aa77-440e-a580-6cf518522435" providerId="AD" clId="Web-{A23B5825-4157-8B95-026A-C977CC92A229}" dt="2025-04-16T07:48:07.692" v="2"/>
          <pc:sldLayoutMkLst>
            <pc:docMk/>
            <pc:sldMasterMk cId="2460954070" sldId="2147483660"/>
            <pc:sldLayoutMk cId="3210312558" sldId="2147483666"/>
          </pc:sldLayoutMkLst>
        </pc:sldLayoutChg>
        <pc:sldLayoutChg chg="add del">
          <pc:chgData name="Sabrina Schongalla" userId="S::sabrinas@zischina.com::2d92a815-aa77-440e-a580-6cf518522435" providerId="AD" clId="Web-{A23B5825-4157-8B95-026A-C977CC92A229}" dt="2025-04-16T07:48:07.692" v="2"/>
          <pc:sldLayoutMkLst>
            <pc:docMk/>
            <pc:sldMasterMk cId="2460954070" sldId="2147483660"/>
            <pc:sldLayoutMk cId="3146388984" sldId="2147483667"/>
          </pc:sldLayoutMkLst>
        </pc:sldLayoutChg>
        <pc:sldLayoutChg chg="add del">
          <pc:chgData name="Sabrina Schongalla" userId="S::sabrinas@zischina.com::2d92a815-aa77-440e-a580-6cf518522435" providerId="AD" clId="Web-{A23B5825-4157-8B95-026A-C977CC92A229}" dt="2025-04-16T07:48:07.692" v="2"/>
          <pc:sldLayoutMkLst>
            <pc:docMk/>
            <pc:sldMasterMk cId="2460954070" sldId="2147483660"/>
            <pc:sldLayoutMk cId="3171841454" sldId="2147483668"/>
          </pc:sldLayoutMkLst>
        </pc:sldLayoutChg>
        <pc:sldLayoutChg chg="add del">
          <pc:chgData name="Sabrina Schongalla" userId="S::sabrinas@zischina.com::2d92a815-aa77-440e-a580-6cf518522435" providerId="AD" clId="Web-{A23B5825-4157-8B95-026A-C977CC92A229}" dt="2025-04-16T07:48:07.692" v="2"/>
          <pc:sldLayoutMkLst>
            <pc:docMk/>
            <pc:sldMasterMk cId="2460954070" sldId="2147483660"/>
            <pc:sldLayoutMk cId="1718958274" sldId="2147483669"/>
          </pc:sldLayoutMkLst>
        </pc:sldLayoutChg>
        <pc:sldLayoutChg chg="add del">
          <pc:chgData name="Sabrina Schongalla" userId="S::sabrinas@zischina.com::2d92a815-aa77-440e-a580-6cf518522435" providerId="AD" clId="Web-{A23B5825-4157-8B95-026A-C977CC92A229}" dt="2025-04-16T07:48:07.692" v="2"/>
          <pc:sldLayoutMkLst>
            <pc:docMk/>
            <pc:sldMasterMk cId="2460954070" sldId="2147483660"/>
            <pc:sldLayoutMk cId="2202905451" sldId="2147483670"/>
          </pc:sldLayoutMkLst>
        </pc:sldLayoutChg>
        <pc:sldLayoutChg chg="add del">
          <pc:chgData name="Sabrina Schongalla" userId="S::sabrinas@zischina.com::2d92a815-aa77-440e-a580-6cf518522435" providerId="AD" clId="Web-{A23B5825-4157-8B95-026A-C977CC92A229}" dt="2025-04-16T07:48:07.692" v="2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del addSldLayout delSldLayout">
        <pc:chgData name="Sabrina Schongalla" userId="S::sabrinas@zischina.com::2d92a815-aa77-440e-a580-6cf518522435" providerId="AD" clId="Web-{A23B5825-4157-8B95-026A-C977CC92A229}" dt="2025-04-16T07:48:07.583" v="1"/>
        <pc:sldMasterMkLst>
          <pc:docMk/>
          <pc:sldMasterMk cId="145413409" sldId="2147483672"/>
        </pc:sldMasterMkLst>
        <pc:sldLayoutChg chg="add del">
          <pc:chgData name="Sabrina Schongalla" userId="S::sabrinas@zischina.com::2d92a815-aa77-440e-a580-6cf518522435" providerId="AD" clId="Web-{A23B5825-4157-8B95-026A-C977CC92A229}" dt="2025-04-16T07:48:07.583" v="1"/>
          <pc:sldLayoutMkLst>
            <pc:docMk/>
            <pc:sldMasterMk cId="145413409" sldId="2147483672"/>
            <pc:sldLayoutMk cId="1149872311" sldId="2147483673"/>
          </pc:sldLayoutMkLst>
        </pc:sldLayoutChg>
        <pc:sldLayoutChg chg="add del">
          <pc:chgData name="Sabrina Schongalla" userId="S::sabrinas@zischina.com::2d92a815-aa77-440e-a580-6cf518522435" providerId="AD" clId="Web-{A23B5825-4157-8B95-026A-C977CC92A229}" dt="2025-04-16T07:48:07.583" v="1"/>
          <pc:sldLayoutMkLst>
            <pc:docMk/>
            <pc:sldMasterMk cId="145413409" sldId="2147483672"/>
            <pc:sldLayoutMk cId="1787381532" sldId="2147483674"/>
          </pc:sldLayoutMkLst>
        </pc:sldLayoutChg>
        <pc:sldLayoutChg chg="add del">
          <pc:chgData name="Sabrina Schongalla" userId="S::sabrinas@zischina.com::2d92a815-aa77-440e-a580-6cf518522435" providerId="AD" clId="Web-{A23B5825-4157-8B95-026A-C977CC92A229}" dt="2025-04-16T07:48:07.583" v="1"/>
          <pc:sldLayoutMkLst>
            <pc:docMk/>
            <pc:sldMasterMk cId="145413409" sldId="2147483672"/>
            <pc:sldLayoutMk cId="993441213" sldId="2147483675"/>
          </pc:sldLayoutMkLst>
        </pc:sldLayoutChg>
        <pc:sldLayoutChg chg="add del">
          <pc:chgData name="Sabrina Schongalla" userId="S::sabrinas@zischina.com::2d92a815-aa77-440e-a580-6cf518522435" providerId="AD" clId="Web-{A23B5825-4157-8B95-026A-C977CC92A229}" dt="2025-04-16T07:48:07.583" v="1"/>
          <pc:sldLayoutMkLst>
            <pc:docMk/>
            <pc:sldMasterMk cId="145413409" sldId="2147483672"/>
            <pc:sldLayoutMk cId="3196093086" sldId="2147483676"/>
          </pc:sldLayoutMkLst>
        </pc:sldLayoutChg>
        <pc:sldLayoutChg chg="add del">
          <pc:chgData name="Sabrina Schongalla" userId="S::sabrinas@zischina.com::2d92a815-aa77-440e-a580-6cf518522435" providerId="AD" clId="Web-{A23B5825-4157-8B95-026A-C977CC92A229}" dt="2025-04-16T07:48:07.583" v="1"/>
          <pc:sldLayoutMkLst>
            <pc:docMk/>
            <pc:sldMasterMk cId="145413409" sldId="2147483672"/>
            <pc:sldLayoutMk cId="3748837576" sldId="2147483677"/>
          </pc:sldLayoutMkLst>
        </pc:sldLayoutChg>
        <pc:sldLayoutChg chg="add del">
          <pc:chgData name="Sabrina Schongalla" userId="S::sabrinas@zischina.com::2d92a815-aa77-440e-a580-6cf518522435" providerId="AD" clId="Web-{A23B5825-4157-8B95-026A-C977CC92A229}" dt="2025-04-16T07:48:07.583" v="1"/>
          <pc:sldLayoutMkLst>
            <pc:docMk/>
            <pc:sldMasterMk cId="145413409" sldId="2147483672"/>
            <pc:sldLayoutMk cId="2382650889" sldId="2147483678"/>
          </pc:sldLayoutMkLst>
        </pc:sldLayoutChg>
        <pc:sldLayoutChg chg="add del">
          <pc:chgData name="Sabrina Schongalla" userId="S::sabrinas@zischina.com::2d92a815-aa77-440e-a580-6cf518522435" providerId="AD" clId="Web-{A23B5825-4157-8B95-026A-C977CC92A229}" dt="2025-04-16T07:48:07.583" v="1"/>
          <pc:sldLayoutMkLst>
            <pc:docMk/>
            <pc:sldMasterMk cId="145413409" sldId="2147483672"/>
            <pc:sldLayoutMk cId="440763380" sldId="2147483679"/>
          </pc:sldLayoutMkLst>
        </pc:sldLayoutChg>
        <pc:sldLayoutChg chg="add del">
          <pc:chgData name="Sabrina Schongalla" userId="S::sabrinas@zischina.com::2d92a815-aa77-440e-a580-6cf518522435" providerId="AD" clId="Web-{A23B5825-4157-8B95-026A-C977CC92A229}" dt="2025-04-16T07:48:07.583" v="1"/>
          <pc:sldLayoutMkLst>
            <pc:docMk/>
            <pc:sldMasterMk cId="145413409" sldId="2147483672"/>
            <pc:sldLayoutMk cId="1509920125" sldId="2147483680"/>
          </pc:sldLayoutMkLst>
        </pc:sldLayoutChg>
        <pc:sldLayoutChg chg="add del">
          <pc:chgData name="Sabrina Schongalla" userId="S::sabrinas@zischina.com::2d92a815-aa77-440e-a580-6cf518522435" providerId="AD" clId="Web-{A23B5825-4157-8B95-026A-C977CC92A229}" dt="2025-04-16T07:48:07.583" v="1"/>
          <pc:sldLayoutMkLst>
            <pc:docMk/>
            <pc:sldMasterMk cId="145413409" sldId="2147483672"/>
            <pc:sldLayoutMk cId="1090458937" sldId="2147483681"/>
          </pc:sldLayoutMkLst>
        </pc:sldLayoutChg>
        <pc:sldLayoutChg chg="add del">
          <pc:chgData name="Sabrina Schongalla" userId="S::sabrinas@zischina.com::2d92a815-aa77-440e-a580-6cf518522435" providerId="AD" clId="Web-{A23B5825-4157-8B95-026A-C977CC92A229}" dt="2025-04-16T07:48:07.583" v="1"/>
          <pc:sldLayoutMkLst>
            <pc:docMk/>
            <pc:sldMasterMk cId="145413409" sldId="2147483672"/>
            <pc:sldLayoutMk cId="4271728126" sldId="2147483682"/>
          </pc:sldLayoutMkLst>
        </pc:sldLayoutChg>
        <pc:sldLayoutChg chg="add del">
          <pc:chgData name="Sabrina Schongalla" userId="S::sabrinas@zischina.com::2d92a815-aa77-440e-a580-6cf518522435" providerId="AD" clId="Web-{A23B5825-4157-8B95-026A-C977CC92A229}" dt="2025-04-16T07:48:07.583" v="1"/>
          <pc:sldLayoutMkLst>
            <pc:docMk/>
            <pc:sldMasterMk cId="145413409" sldId="2147483672"/>
            <pc:sldLayoutMk cId="2358007090" sldId="2147483683"/>
          </pc:sldLayoutMkLst>
        </pc:sldLayoutChg>
      </pc:sldMasterChg>
      <pc:sldMasterChg chg="add del addSldLayout delSldLayout">
        <pc:chgData name="Sabrina Schongalla" userId="S::sabrinas@zischina.com::2d92a815-aa77-440e-a580-6cf518522435" providerId="AD" clId="Web-{A23B5825-4157-8B95-026A-C977CC92A229}" dt="2025-04-16T07:52:39.234" v="50"/>
        <pc:sldMasterMkLst>
          <pc:docMk/>
          <pc:sldMasterMk cId="390293988" sldId="2147483721"/>
        </pc:sldMasterMkLst>
        <pc:sldLayoutChg chg="add del">
          <pc:chgData name="Sabrina Schongalla" userId="S::sabrinas@zischina.com::2d92a815-aa77-440e-a580-6cf518522435" providerId="AD" clId="Web-{A23B5825-4157-8B95-026A-C977CC92A229}" dt="2025-04-16T07:52:39.234" v="50"/>
          <pc:sldLayoutMkLst>
            <pc:docMk/>
            <pc:sldMasterMk cId="390293988" sldId="2147483721"/>
            <pc:sldLayoutMk cId="1496345522" sldId="2147483710"/>
          </pc:sldLayoutMkLst>
        </pc:sldLayoutChg>
        <pc:sldLayoutChg chg="add del">
          <pc:chgData name="Sabrina Schongalla" userId="S::sabrinas@zischina.com::2d92a815-aa77-440e-a580-6cf518522435" providerId="AD" clId="Web-{A23B5825-4157-8B95-026A-C977CC92A229}" dt="2025-04-16T07:52:39.234" v="50"/>
          <pc:sldLayoutMkLst>
            <pc:docMk/>
            <pc:sldMasterMk cId="390293988" sldId="2147483721"/>
            <pc:sldLayoutMk cId="1779360352" sldId="2147483711"/>
          </pc:sldLayoutMkLst>
        </pc:sldLayoutChg>
        <pc:sldLayoutChg chg="add del">
          <pc:chgData name="Sabrina Schongalla" userId="S::sabrinas@zischina.com::2d92a815-aa77-440e-a580-6cf518522435" providerId="AD" clId="Web-{A23B5825-4157-8B95-026A-C977CC92A229}" dt="2025-04-16T07:52:39.234" v="50"/>
          <pc:sldLayoutMkLst>
            <pc:docMk/>
            <pc:sldMasterMk cId="390293988" sldId="2147483721"/>
            <pc:sldLayoutMk cId="1807356258" sldId="2147483712"/>
          </pc:sldLayoutMkLst>
        </pc:sldLayoutChg>
        <pc:sldLayoutChg chg="add del">
          <pc:chgData name="Sabrina Schongalla" userId="S::sabrinas@zischina.com::2d92a815-aa77-440e-a580-6cf518522435" providerId="AD" clId="Web-{A23B5825-4157-8B95-026A-C977CC92A229}" dt="2025-04-16T07:52:39.234" v="50"/>
          <pc:sldLayoutMkLst>
            <pc:docMk/>
            <pc:sldMasterMk cId="390293988" sldId="2147483721"/>
            <pc:sldLayoutMk cId="83965015" sldId="2147483713"/>
          </pc:sldLayoutMkLst>
        </pc:sldLayoutChg>
        <pc:sldLayoutChg chg="add del">
          <pc:chgData name="Sabrina Schongalla" userId="S::sabrinas@zischina.com::2d92a815-aa77-440e-a580-6cf518522435" providerId="AD" clId="Web-{A23B5825-4157-8B95-026A-C977CC92A229}" dt="2025-04-16T07:52:39.234" v="50"/>
          <pc:sldLayoutMkLst>
            <pc:docMk/>
            <pc:sldMasterMk cId="390293988" sldId="2147483721"/>
            <pc:sldLayoutMk cId="4038199633" sldId="2147483714"/>
          </pc:sldLayoutMkLst>
        </pc:sldLayoutChg>
        <pc:sldLayoutChg chg="add del">
          <pc:chgData name="Sabrina Schongalla" userId="S::sabrinas@zischina.com::2d92a815-aa77-440e-a580-6cf518522435" providerId="AD" clId="Web-{A23B5825-4157-8B95-026A-C977CC92A229}" dt="2025-04-16T07:52:39.234" v="50"/>
          <pc:sldLayoutMkLst>
            <pc:docMk/>
            <pc:sldMasterMk cId="390293988" sldId="2147483721"/>
            <pc:sldLayoutMk cId="2726505604" sldId="2147483715"/>
          </pc:sldLayoutMkLst>
        </pc:sldLayoutChg>
        <pc:sldLayoutChg chg="add del">
          <pc:chgData name="Sabrina Schongalla" userId="S::sabrinas@zischina.com::2d92a815-aa77-440e-a580-6cf518522435" providerId="AD" clId="Web-{A23B5825-4157-8B95-026A-C977CC92A229}" dt="2025-04-16T07:52:39.234" v="50"/>
          <pc:sldLayoutMkLst>
            <pc:docMk/>
            <pc:sldMasterMk cId="390293988" sldId="2147483721"/>
            <pc:sldLayoutMk cId="3153164077" sldId="2147483716"/>
          </pc:sldLayoutMkLst>
        </pc:sldLayoutChg>
        <pc:sldLayoutChg chg="add del">
          <pc:chgData name="Sabrina Schongalla" userId="S::sabrinas@zischina.com::2d92a815-aa77-440e-a580-6cf518522435" providerId="AD" clId="Web-{A23B5825-4157-8B95-026A-C977CC92A229}" dt="2025-04-16T07:52:39.234" v="50"/>
          <pc:sldLayoutMkLst>
            <pc:docMk/>
            <pc:sldMasterMk cId="390293988" sldId="2147483721"/>
            <pc:sldLayoutMk cId="2633026779" sldId="2147483717"/>
          </pc:sldLayoutMkLst>
        </pc:sldLayoutChg>
        <pc:sldLayoutChg chg="add del">
          <pc:chgData name="Sabrina Schongalla" userId="S::sabrinas@zischina.com::2d92a815-aa77-440e-a580-6cf518522435" providerId="AD" clId="Web-{A23B5825-4157-8B95-026A-C977CC92A229}" dt="2025-04-16T07:52:39.234" v="50"/>
          <pc:sldLayoutMkLst>
            <pc:docMk/>
            <pc:sldMasterMk cId="390293988" sldId="2147483721"/>
            <pc:sldLayoutMk cId="4011693787" sldId="2147483718"/>
          </pc:sldLayoutMkLst>
        </pc:sldLayoutChg>
        <pc:sldLayoutChg chg="add del">
          <pc:chgData name="Sabrina Schongalla" userId="S::sabrinas@zischina.com::2d92a815-aa77-440e-a580-6cf518522435" providerId="AD" clId="Web-{A23B5825-4157-8B95-026A-C977CC92A229}" dt="2025-04-16T07:52:39.234" v="50"/>
          <pc:sldLayoutMkLst>
            <pc:docMk/>
            <pc:sldMasterMk cId="390293988" sldId="2147483721"/>
            <pc:sldLayoutMk cId="2893645326" sldId="2147483719"/>
          </pc:sldLayoutMkLst>
        </pc:sldLayoutChg>
        <pc:sldLayoutChg chg="add del">
          <pc:chgData name="Sabrina Schongalla" userId="S::sabrinas@zischina.com::2d92a815-aa77-440e-a580-6cf518522435" providerId="AD" clId="Web-{A23B5825-4157-8B95-026A-C977CC92A229}" dt="2025-04-16T07:52:39.234" v="50"/>
          <pc:sldLayoutMkLst>
            <pc:docMk/>
            <pc:sldMasterMk cId="390293988" sldId="2147483721"/>
            <pc:sldLayoutMk cId="2735113126" sldId="2147483720"/>
          </pc:sldLayoutMkLst>
        </pc:sldLayoutChg>
      </pc:sldMasterChg>
      <pc:sldMasterChg chg="add addSldLayout">
        <pc:chgData name="Sabrina Schongalla" userId="S::sabrinas@zischina.com::2d92a815-aa77-440e-a580-6cf518522435" providerId="AD" clId="Web-{A23B5825-4157-8B95-026A-C977CC92A229}" dt="2025-04-16T07:52:39.234" v="50"/>
        <pc:sldMasterMkLst>
          <pc:docMk/>
          <pc:sldMasterMk cId="1759923980" sldId="2147483745"/>
        </pc:sldMasterMkLst>
        <pc:sldLayoutChg chg="add">
          <pc:chgData name="Sabrina Schongalla" userId="S::sabrinas@zischina.com::2d92a815-aa77-440e-a580-6cf518522435" providerId="AD" clId="Web-{A23B5825-4157-8B95-026A-C977CC92A229}" dt="2025-04-16T07:52:39.234" v="50"/>
          <pc:sldLayoutMkLst>
            <pc:docMk/>
            <pc:sldMasterMk cId="1759923980" sldId="2147483745"/>
            <pc:sldLayoutMk cId="1910445693" sldId="2147483734"/>
          </pc:sldLayoutMkLst>
        </pc:sldLayoutChg>
        <pc:sldLayoutChg chg="add">
          <pc:chgData name="Sabrina Schongalla" userId="S::sabrinas@zischina.com::2d92a815-aa77-440e-a580-6cf518522435" providerId="AD" clId="Web-{A23B5825-4157-8B95-026A-C977CC92A229}" dt="2025-04-16T07:52:39.234" v="50"/>
          <pc:sldLayoutMkLst>
            <pc:docMk/>
            <pc:sldMasterMk cId="1759923980" sldId="2147483745"/>
            <pc:sldLayoutMk cId="668817691" sldId="2147483735"/>
          </pc:sldLayoutMkLst>
        </pc:sldLayoutChg>
        <pc:sldLayoutChg chg="add">
          <pc:chgData name="Sabrina Schongalla" userId="S::sabrinas@zischina.com::2d92a815-aa77-440e-a580-6cf518522435" providerId="AD" clId="Web-{A23B5825-4157-8B95-026A-C977CC92A229}" dt="2025-04-16T07:52:39.234" v="50"/>
          <pc:sldLayoutMkLst>
            <pc:docMk/>
            <pc:sldMasterMk cId="1759923980" sldId="2147483745"/>
            <pc:sldLayoutMk cId="1607781469" sldId="2147483736"/>
          </pc:sldLayoutMkLst>
        </pc:sldLayoutChg>
        <pc:sldLayoutChg chg="add">
          <pc:chgData name="Sabrina Schongalla" userId="S::sabrinas@zischina.com::2d92a815-aa77-440e-a580-6cf518522435" providerId="AD" clId="Web-{A23B5825-4157-8B95-026A-C977CC92A229}" dt="2025-04-16T07:52:39.234" v="50"/>
          <pc:sldLayoutMkLst>
            <pc:docMk/>
            <pc:sldMasterMk cId="1759923980" sldId="2147483745"/>
            <pc:sldLayoutMk cId="4192236726" sldId="2147483737"/>
          </pc:sldLayoutMkLst>
        </pc:sldLayoutChg>
        <pc:sldLayoutChg chg="add">
          <pc:chgData name="Sabrina Schongalla" userId="S::sabrinas@zischina.com::2d92a815-aa77-440e-a580-6cf518522435" providerId="AD" clId="Web-{A23B5825-4157-8B95-026A-C977CC92A229}" dt="2025-04-16T07:52:39.234" v="50"/>
          <pc:sldLayoutMkLst>
            <pc:docMk/>
            <pc:sldMasterMk cId="1759923980" sldId="2147483745"/>
            <pc:sldLayoutMk cId="3410289566" sldId="2147483738"/>
          </pc:sldLayoutMkLst>
        </pc:sldLayoutChg>
        <pc:sldLayoutChg chg="add">
          <pc:chgData name="Sabrina Schongalla" userId="S::sabrinas@zischina.com::2d92a815-aa77-440e-a580-6cf518522435" providerId="AD" clId="Web-{A23B5825-4157-8B95-026A-C977CC92A229}" dt="2025-04-16T07:52:39.234" v="50"/>
          <pc:sldLayoutMkLst>
            <pc:docMk/>
            <pc:sldMasterMk cId="1759923980" sldId="2147483745"/>
            <pc:sldLayoutMk cId="2863424079" sldId="2147483739"/>
          </pc:sldLayoutMkLst>
        </pc:sldLayoutChg>
        <pc:sldLayoutChg chg="add">
          <pc:chgData name="Sabrina Schongalla" userId="S::sabrinas@zischina.com::2d92a815-aa77-440e-a580-6cf518522435" providerId="AD" clId="Web-{A23B5825-4157-8B95-026A-C977CC92A229}" dt="2025-04-16T07:52:39.234" v="50"/>
          <pc:sldLayoutMkLst>
            <pc:docMk/>
            <pc:sldMasterMk cId="1759923980" sldId="2147483745"/>
            <pc:sldLayoutMk cId="552626788" sldId="2147483740"/>
          </pc:sldLayoutMkLst>
        </pc:sldLayoutChg>
        <pc:sldLayoutChg chg="add">
          <pc:chgData name="Sabrina Schongalla" userId="S::sabrinas@zischina.com::2d92a815-aa77-440e-a580-6cf518522435" providerId="AD" clId="Web-{A23B5825-4157-8B95-026A-C977CC92A229}" dt="2025-04-16T07:52:39.234" v="50"/>
          <pc:sldLayoutMkLst>
            <pc:docMk/>
            <pc:sldMasterMk cId="1759923980" sldId="2147483745"/>
            <pc:sldLayoutMk cId="597900986" sldId="2147483741"/>
          </pc:sldLayoutMkLst>
        </pc:sldLayoutChg>
        <pc:sldLayoutChg chg="add">
          <pc:chgData name="Sabrina Schongalla" userId="S::sabrinas@zischina.com::2d92a815-aa77-440e-a580-6cf518522435" providerId="AD" clId="Web-{A23B5825-4157-8B95-026A-C977CC92A229}" dt="2025-04-16T07:52:39.234" v="50"/>
          <pc:sldLayoutMkLst>
            <pc:docMk/>
            <pc:sldMasterMk cId="1759923980" sldId="2147483745"/>
            <pc:sldLayoutMk cId="2087035766" sldId="2147483742"/>
          </pc:sldLayoutMkLst>
        </pc:sldLayoutChg>
        <pc:sldLayoutChg chg="add">
          <pc:chgData name="Sabrina Schongalla" userId="S::sabrinas@zischina.com::2d92a815-aa77-440e-a580-6cf518522435" providerId="AD" clId="Web-{A23B5825-4157-8B95-026A-C977CC92A229}" dt="2025-04-16T07:52:39.234" v="50"/>
          <pc:sldLayoutMkLst>
            <pc:docMk/>
            <pc:sldMasterMk cId="1759923980" sldId="2147483745"/>
            <pc:sldLayoutMk cId="3047127321" sldId="2147483743"/>
          </pc:sldLayoutMkLst>
        </pc:sldLayoutChg>
        <pc:sldLayoutChg chg="add">
          <pc:chgData name="Sabrina Schongalla" userId="S::sabrinas@zischina.com::2d92a815-aa77-440e-a580-6cf518522435" providerId="AD" clId="Web-{A23B5825-4157-8B95-026A-C977CC92A229}" dt="2025-04-16T07:52:39.234" v="50"/>
          <pc:sldLayoutMkLst>
            <pc:docMk/>
            <pc:sldMasterMk cId="1759923980" sldId="2147483745"/>
            <pc:sldLayoutMk cId="1585174150" sldId="2147483744"/>
          </pc:sldLayoutMkLst>
        </pc:sldLayoutChg>
      </pc:sldMasterChg>
    </pc:docChg>
  </pc:docChgLst>
  <pc:docChgLst>
    <pc:chgData name="Sabrina Schongalla" userId="S::sabrinas@zischina.com::2d92a815-aa77-440e-a580-6cf518522435" providerId="AD" clId="Web-{95C43243-BF6F-95EE-2B2D-0A28EB14662E}"/>
    <pc:docChg chg="addSld delSld modSld">
      <pc:chgData name="Sabrina Schongalla" userId="S::sabrinas@zischina.com::2d92a815-aa77-440e-a580-6cf518522435" providerId="AD" clId="Web-{95C43243-BF6F-95EE-2B2D-0A28EB14662E}" dt="2025-04-21T01:50:55.500" v="2080" actId="20577"/>
      <pc:docMkLst>
        <pc:docMk/>
      </pc:docMkLst>
      <pc:sldChg chg="addSp delSp modSp mod setBg">
        <pc:chgData name="Sabrina Schongalla" userId="S::sabrinas@zischina.com::2d92a815-aa77-440e-a580-6cf518522435" providerId="AD" clId="Web-{95C43243-BF6F-95EE-2B2D-0A28EB14662E}" dt="2025-04-20T04:24:14.849" v="917" actId="20577"/>
        <pc:sldMkLst>
          <pc:docMk/>
          <pc:sldMk cId="2538777103" sldId="257"/>
        </pc:sldMkLst>
        <pc:spChg chg="mod">
          <ac:chgData name="Sabrina Schongalla" userId="S::sabrinas@zischina.com::2d92a815-aa77-440e-a580-6cf518522435" providerId="AD" clId="Web-{95C43243-BF6F-95EE-2B2D-0A28EB14662E}" dt="2025-04-20T03:50:25.419" v="210"/>
          <ac:spMkLst>
            <pc:docMk/>
            <pc:sldMk cId="2538777103" sldId="257"/>
            <ac:spMk id="2" creationId="{BAD44FAE-64E2-27F8-BACF-69FBE10BBE24}"/>
          </ac:spMkLst>
        </pc:spChg>
        <pc:spChg chg="mod ord">
          <ac:chgData name="Sabrina Schongalla" userId="S::sabrinas@zischina.com::2d92a815-aa77-440e-a580-6cf518522435" providerId="AD" clId="Web-{95C43243-BF6F-95EE-2B2D-0A28EB14662E}" dt="2025-04-20T04:24:14.849" v="917" actId="20577"/>
          <ac:spMkLst>
            <pc:docMk/>
            <pc:sldMk cId="2538777103" sldId="257"/>
            <ac:spMk id="3" creationId="{A238EEF5-9EBE-4537-6858-D79D15E4CF19}"/>
          </ac:spMkLst>
        </pc:spChg>
        <pc:spChg chg="add del">
          <ac:chgData name="Sabrina Schongalla" userId="S::sabrinas@zischina.com::2d92a815-aa77-440e-a580-6cf518522435" providerId="AD" clId="Web-{95C43243-BF6F-95EE-2B2D-0A28EB14662E}" dt="2025-04-20T03:50:25.419" v="209"/>
          <ac:spMkLst>
            <pc:docMk/>
            <pc:sldMk cId="2538777103" sldId="257"/>
            <ac:spMk id="9" creationId="{744CAA32-F237-419C-A2DD-43C28D920D3C}"/>
          </ac:spMkLst>
        </pc:spChg>
        <pc:spChg chg="add del">
          <ac:chgData name="Sabrina Schongalla" userId="S::sabrinas@zischina.com::2d92a815-aa77-440e-a580-6cf518522435" providerId="AD" clId="Web-{95C43243-BF6F-95EE-2B2D-0A28EB14662E}" dt="2025-04-20T03:50:25.419" v="209"/>
          <ac:spMkLst>
            <pc:docMk/>
            <pc:sldMk cId="2538777103" sldId="257"/>
            <ac:spMk id="11" creationId="{18EE42F0-2470-417A-8666-6E3266FEBF30}"/>
          </ac:spMkLst>
        </pc:spChg>
        <pc:spChg chg="add">
          <ac:chgData name="Sabrina Schongalla" userId="S::sabrinas@zischina.com::2d92a815-aa77-440e-a580-6cf518522435" providerId="AD" clId="Web-{95C43243-BF6F-95EE-2B2D-0A28EB14662E}" dt="2025-04-20T03:50:25.419" v="210"/>
          <ac:spMkLst>
            <pc:docMk/>
            <pc:sldMk cId="2538777103" sldId="257"/>
            <ac:spMk id="15" creationId="{744CAA32-F237-419C-A2DD-43C28D920D3C}"/>
          </ac:spMkLst>
        </pc:spChg>
        <pc:picChg chg="add mod ord">
          <ac:chgData name="Sabrina Schongalla" userId="S::sabrinas@zischina.com::2d92a815-aa77-440e-a580-6cf518522435" providerId="AD" clId="Web-{95C43243-BF6F-95EE-2B2D-0A28EB14662E}" dt="2025-04-20T03:50:25.419" v="210"/>
          <ac:picMkLst>
            <pc:docMk/>
            <pc:sldMk cId="2538777103" sldId="257"/>
            <ac:picMk id="4" creationId="{03C91C29-B388-7D37-F24F-581F11A66FC6}"/>
          </ac:picMkLst>
        </pc:picChg>
        <pc:picChg chg="add mod">
          <ac:chgData name="Sabrina Schongalla" userId="S::sabrinas@zischina.com::2d92a815-aa77-440e-a580-6cf518522435" providerId="AD" clId="Web-{95C43243-BF6F-95EE-2B2D-0A28EB14662E}" dt="2025-04-20T03:53:54.280" v="285" actId="1076"/>
          <ac:picMkLst>
            <pc:docMk/>
            <pc:sldMk cId="2538777103" sldId="257"/>
            <ac:picMk id="5" creationId="{6B954F43-8105-12D8-1567-2C4ACEB08692}"/>
          </ac:picMkLst>
        </pc:picChg>
        <pc:cxnChg chg="add del">
          <ac:chgData name="Sabrina Schongalla" userId="S::sabrinas@zischina.com::2d92a815-aa77-440e-a580-6cf518522435" providerId="AD" clId="Web-{95C43243-BF6F-95EE-2B2D-0A28EB14662E}" dt="2025-04-20T03:50:25.419" v="209"/>
          <ac:cxnSpMkLst>
            <pc:docMk/>
            <pc:sldMk cId="2538777103" sldId="257"/>
            <ac:cxnSpMk id="13" creationId="{B90DD1AA-9FC9-0AF2-B563-CA13C179FBC8}"/>
          </ac:cxnSpMkLst>
        </pc:cxnChg>
        <pc:cxnChg chg="add">
          <ac:chgData name="Sabrina Schongalla" userId="S::sabrinas@zischina.com::2d92a815-aa77-440e-a580-6cf518522435" providerId="AD" clId="Web-{95C43243-BF6F-95EE-2B2D-0A28EB14662E}" dt="2025-04-20T03:50:25.419" v="210"/>
          <ac:cxnSpMkLst>
            <pc:docMk/>
            <pc:sldMk cId="2538777103" sldId="257"/>
            <ac:cxnSpMk id="16" creationId="{08052531-D50B-3899-B150-D05525F4F2BC}"/>
          </ac:cxnSpMkLst>
        </pc:cxnChg>
      </pc:sldChg>
      <pc:sldChg chg="addSp delSp modSp new mod setBg">
        <pc:chgData name="Sabrina Schongalla" userId="S::sabrinas@zischina.com::2d92a815-aa77-440e-a580-6cf518522435" providerId="AD" clId="Web-{95C43243-BF6F-95EE-2B2D-0A28EB14662E}" dt="2025-04-21T00:02:41.082" v="2026" actId="20577"/>
        <pc:sldMkLst>
          <pc:docMk/>
          <pc:sldMk cId="2585182271" sldId="258"/>
        </pc:sldMkLst>
        <pc:spChg chg="mod">
          <ac:chgData name="Sabrina Schongalla" userId="S::sabrinas@zischina.com::2d92a815-aa77-440e-a580-6cf518522435" providerId="AD" clId="Web-{95C43243-BF6F-95EE-2B2D-0A28EB14662E}" dt="2025-04-21T00:00:05.076" v="2022"/>
          <ac:spMkLst>
            <pc:docMk/>
            <pc:sldMk cId="2585182271" sldId="258"/>
            <ac:spMk id="2" creationId="{0F0313CC-87EA-37C2-8F03-0F2783463D2A}"/>
          </ac:spMkLst>
        </pc:spChg>
        <pc:spChg chg="mod ord">
          <ac:chgData name="Sabrina Schongalla" userId="S::sabrinas@zischina.com::2d92a815-aa77-440e-a580-6cf518522435" providerId="AD" clId="Web-{95C43243-BF6F-95EE-2B2D-0A28EB14662E}" dt="2025-04-21T00:02:41.082" v="2026" actId="20577"/>
          <ac:spMkLst>
            <pc:docMk/>
            <pc:sldMk cId="2585182271" sldId="258"/>
            <ac:spMk id="3" creationId="{58D26EA9-84C2-668F-8322-32ED421D1368}"/>
          </ac:spMkLst>
        </pc:spChg>
        <pc:spChg chg="add del">
          <ac:chgData name="Sabrina Schongalla" userId="S::sabrinas@zischina.com::2d92a815-aa77-440e-a580-6cf518522435" providerId="AD" clId="Web-{95C43243-BF6F-95EE-2B2D-0A28EB14662E}" dt="2025-04-21T00:00:05.076" v="2021"/>
          <ac:spMkLst>
            <pc:docMk/>
            <pc:sldMk cId="2585182271" sldId="258"/>
            <ac:spMk id="9" creationId="{744CAA32-F237-419C-A2DD-43C28D920D3C}"/>
          </ac:spMkLst>
        </pc:spChg>
        <pc:spChg chg="add">
          <ac:chgData name="Sabrina Schongalla" userId="S::sabrinas@zischina.com::2d92a815-aa77-440e-a580-6cf518522435" providerId="AD" clId="Web-{95C43243-BF6F-95EE-2B2D-0A28EB14662E}" dt="2025-04-21T00:00:05.076" v="2022"/>
          <ac:spMkLst>
            <pc:docMk/>
            <pc:sldMk cId="2585182271" sldId="258"/>
            <ac:spMk id="13" creationId="{744CAA32-F237-419C-A2DD-43C28D920D3C}"/>
          </ac:spMkLst>
        </pc:spChg>
        <pc:picChg chg="add mod">
          <ac:chgData name="Sabrina Schongalla" userId="S::sabrinas@zischina.com::2d92a815-aa77-440e-a580-6cf518522435" providerId="AD" clId="Web-{95C43243-BF6F-95EE-2B2D-0A28EB14662E}" dt="2025-04-21T00:00:05.076" v="2022"/>
          <ac:picMkLst>
            <pc:docMk/>
            <pc:sldMk cId="2585182271" sldId="258"/>
            <ac:picMk id="4" creationId="{155327FF-27FF-AEEF-6E16-A9995396EC71}"/>
          </ac:picMkLst>
        </pc:picChg>
        <pc:cxnChg chg="add del">
          <ac:chgData name="Sabrina Schongalla" userId="S::sabrinas@zischina.com::2d92a815-aa77-440e-a580-6cf518522435" providerId="AD" clId="Web-{95C43243-BF6F-95EE-2B2D-0A28EB14662E}" dt="2025-04-21T00:00:05.076" v="2021"/>
          <ac:cxnSpMkLst>
            <pc:docMk/>
            <pc:sldMk cId="2585182271" sldId="258"/>
            <ac:cxnSpMk id="11" creationId="{691422F5-4221-4812-AFD9-5479C6D60AD9}"/>
          </ac:cxnSpMkLst>
        </pc:cxnChg>
        <pc:cxnChg chg="add">
          <ac:chgData name="Sabrina Schongalla" userId="S::sabrinas@zischina.com::2d92a815-aa77-440e-a580-6cf518522435" providerId="AD" clId="Web-{95C43243-BF6F-95EE-2B2D-0A28EB14662E}" dt="2025-04-21T00:00:05.076" v="2022"/>
          <ac:cxnSpMkLst>
            <pc:docMk/>
            <pc:sldMk cId="2585182271" sldId="258"/>
            <ac:cxnSpMk id="14" creationId="{753FE100-D0AB-4AE2-824B-60CFA31EC6A2}"/>
          </ac:cxnSpMkLst>
        </pc:cxnChg>
      </pc:sldChg>
      <pc:sldChg chg="delSp modSp add">
        <pc:chgData name="Sabrina Schongalla" userId="S::sabrinas@zischina.com::2d92a815-aa77-440e-a580-6cf518522435" providerId="AD" clId="Web-{95C43243-BF6F-95EE-2B2D-0A28EB14662E}" dt="2025-04-20T03:59:23.500" v="382" actId="1076"/>
        <pc:sldMkLst>
          <pc:docMk/>
          <pc:sldMk cId="312417572" sldId="268"/>
        </pc:sldMkLst>
        <pc:spChg chg="mod">
          <ac:chgData name="Sabrina Schongalla" userId="S::sabrinas@zischina.com::2d92a815-aa77-440e-a580-6cf518522435" providerId="AD" clId="Web-{95C43243-BF6F-95EE-2B2D-0A28EB14662E}" dt="2025-04-20T03:59:23.500" v="382" actId="1076"/>
          <ac:spMkLst>
            <pc:docMk/>
            <pc:sldMk cId="312417572" sldId="268"/>
            <ac:spMk id="2" creationId="{EDD8D4B3-0B86-93B0-B839-CA2C2944B7B5}"/>
          </ac:spMkLst>
        </pc:spChg>
        <pc:spChg chg="del">
          <ac:chgData name="Sabrina Schongalla" userId="S::sabrinas@zischina.com::2d92a815-aa77-440e-a580-6cf518522435" providerId="AD" clId="Web-{95C43243-BF6F-95EE-2B2D-0A28EB14662E}" dt="2025-04-20T03:54:30.123" v="287"/>
          <ac:spMkLst>
            <pc:docMk/>
            <pc:sldMk cId="312417572" sldId="268"/>
            <ac:spMk id="5" creationId="{38F03FFD-6229-9003-58B6-558326EAEB59}"/>
          </ac:spMkLst>
        </pc:spChg>
        <pc:graphicFrameChg chg="mod modGraphic">
          <ac:chgData name="Sabrina Schongalla" userId="S::sabrinas@zischina.com::2d92a815-aa77-440e-a580-6cf518522435" providerId="AD" clId="Web-{95C43243-BF6F-95EE-2B2D-0A28EB14662E}" dt="2025-04-20T03:58:00.374" v="366"/>
          <ac:graphicFrameMkLst>
            <pc:docMk/>
            <pc:sldMk cId="312417572" sldId="268"/>
            <ac:graphicFrameMk id="8" creationId="{D9081762-E946-AE83-DFA5-28DC506AF78F}"/>
          </ac:graphicFrameMkLst>
        </pc:graphicFrameChg>
      </pc:sldChg>
      <pc:sldChg chg="addSp delSp modSp new mod setBg addAnim">
        <pc:chgData name="Sabrina Schongalla" userId="S::sabrinas@zischina.com::2d92a815-aa77-440e-a580-6cf518522435" providerId="AD" clId="Web-{95C43243-BF6F-95EE-2B2D-0A28EB14662E}" dt="2025-04-20T04:08:24.229" v="626"/>
        <pc:sldMkLst>
          <pc:docMk/>
          <pc:sldMk cId="2859858297" sldId="269"/>
        </pc:sldMkLst>
        <pc:spChg chg="mod">
          <ac:chgData name="Sabrina Schongalla" userId="S::sabrinas@zischina.com::2d92a815-aa77-440e-a580-6cf518522435" providerId="AD" clId="Web-{95C43243-BF6F-95EE-2B2D-0A28EB14662E}" dt="2025-04-20T04:08:16.010" v="625"/>
          <ac:spMkLst>
            <pc:docMk/>
            <pc:sldMk cId="2859858297" sldId="269"/>
            <ac:spMk id="2" creationId="{2B0FE557-72D8-6D3F-A736-F600CC849D84}"/>
          </ac:spMkLst>
        </pc:spChg>
        <pc:spChg chg="mod">
          <ac:chgData name="Sabrina Schongalla" userId="S::sabrinas@zischina.com::2d92a815-aa77-440e-a580-6cf518522435" providerId="AD" clId="Web-{95C43243-BF6F-95EE-2B2D-0A28EB14662E}" dt="2025-04-20T04:08:16.010" v="625"/>
          <ac:spMkLst>
            <pc:docMk/>
            <pc:sldMk cId="2859858297" sldId="269"/>
            <ac:spMk id="3" creationId="{179A6F27-7E5B-FF77-8DDA-C7721C7655BE}"/>
          </ac:spMkLst>
        </pc:spChg>
        <pc:spChg chg="del mod">
          <ac:chgData name="Sabrina Schongalla" userId="S::sabrinas@zischina.com::2d92a815-aa77-440e-a580-6cf518522435" providerId="AD" clId="Web-{95C43243-BF6F-95EE-2B2D-0A28EB14662E}" dt="2025-04-20T04:08:05.869" v="624"/>
          <ac:spMkLst>
            <pc:docMk/>
            <pc:sldMk cId="2859858297" sldId="269"/>
            <ac:spMk id="4" creationId="{18925120-D413-37D4-6584-B43ADCA4247F}"/>
          </ac:spMkLst>
        </pc:spChg>
        <pc:spChg chg="add">
          <ac:chgData name="Sabrina Schongalla" userId="S::sabrinas@zischina.com::2d92a815-aa77-440e-a580-6cf518522435" providerId="AD" clId="Web-{95C43243-BF6F-95EE-2B2D-0A28EB14662E}" dt="2025-04-20T04:08:16.010" v="625"/>
          <ac:spMkLst>
            <pc:docMk/>
            <pc:sldMk cId="2859858297" sldId="269"/>
            <ac:spMk id="12" creationId="{744CAA32-F237-419C-A2DD-43C28D920D3C}"/>
          </ac:spMkLst>
        </pc:spChg>
        <pc:picChg chg="add mod ord">
          <ac:chgData name="Sabrina Schongalla" userId="S::sabrinas@zischina.com::2d92a815-aa77-440e-a580-6cf518522435" providerId="AD" clId="Web-{95C43243-BF6F-95EE-2B2D-0A28EB14662E}" dt="2025-04-20T04:08:16.010" v="625"/>
          <ac:picMkLst>
            <pc:docMk/>
            <pc:sldMk cId="2859858297" sldId="269"/>
            <ac:picMk id="5" creationId="{23C61F3B-36D9-19A1-ADF7-181BD557FAD9}"/>
          </ac:picMkLst>
        </pc:picChg>
        <pc:cxnChg chg="add">
          <ac:chgData name="Sabrina Schongalla" userId="S::sabrinas@zischina.com::2d92a815-aa77-440e-a580-6cf518522435" providerId="AD" clId="Web-{95C43243-BF6F-95EE-2B2D-0A28EB14662E}" dt="2025-04-20T04:08:16.010" v="625"/>
          <ac:cxnSpMkLst>
            <pc:docMk/>
            <pc:sldMk cId="2859858297" sldId="269"/>
            <ac:cxnSpMk id="10" creationId="{118E06E4-607B-144B-382B-AD3D06B1EE8C}"/>
          </ac:cxnSpMkLst>
        </pc:cxnChg>
        <pc:cxnChg chg="add">
          <ac:chgData name="Sabrina Schongalla" userId="S::sabrinas@zischina.com::2d92a815-aa77-440e-a580-6cf518522435" providerId="AD" clId="Web-{95C43243-BF6F-95EE-2B2D-0A28EB14662E}" dt="2025-04-20T04:08:16.010" v="625"/>
          <ac:cxnSpMkLst>
            <pc:docMk/>
            <pc:sldMk cId="2859858297" sldId="269"/>
            <ac:cxnSpMk id="14" creationId="{92025DBA-8780-9CA0-2826-FF6E3BD1A0C9}"/>
          </ac:cxnSpMkLst>
        </pc:cxnChg>
      </pc:sldChg>
      <pc:sldChg chg="addSp delSp modSp new mod setBg addAnim">
        <pc:chgData name="Sabrina Schongalla" userId="S::sabrinas@zischina.com::2d92a815-aa77-440e-a580-6cf518522435" providerId="AD" clId="Web-{95C43243-BF6F-95EE-2B2D-0A28EB14662E}" dt="2025-04-20T04:18:21.151" v="761"/>
        <pc:sldMkLst>
          <pc:docMk/>
          <pc:sldMk cId="3136108963" sldId="270"/>
        </pc:sldMkLst>
        <pc:spChg chg="mod">
          <ac:chgData name="Sabrina Schongalla" userId="S::sabrinas@zischina.com::2d92a815-aa77-440e-a580-6cf518522435" providerId="AD" clId="Web-{95C43243-BF6F-95EE-2B2D-0A28EB14662E}" dt="2025-04-20T04:15:58.631" v="732" actId="20577"/>
          <ac:spMkLst>
            <pc:docMk/>
            <pc:sldMk cId="3136108963" sldId="270"/>
            <ac:spMk id="2" creationId="{3593E2A5-581F-0CE8-37D8-52A5C9645F77}"/>
          </ac:spMkLst>
        </pc:spChg>
        <pc:spChg chg="mod ord">
          <ac:chgData name="Sabrina Schongalla" userId="S::sabrinas@zischina.com::2d92a815-aa77-440e-a580-6cf518522435" providerId="AD" clId="Web-{95C43243-BF6F-95EE-2B2D-0A28EB14662E}" dt="2025-04-20T04:18:09.416" v="760" actId="20577"/>
          <ac:spMkLst>
            <pc:docMk/>
            <pc:sldMk cId="3136108963" sldId="270"/>
            <ac:spMk id="3" creationId="{CFD4D878-0727-270E-F92E-0ACFAC4DC89F}"/>
          </ac:spMkLst>
        </pc:spChg>
        <pc:spChg chg="del">
          <ac:chgData name="Sabrina Schongalla" userId="S::sabrinas@zischina.com::2d92a815-aa77-440e-a580-6cf518522435" providerId="AD" clId="Web-{95C43243-BF6F-95EE-2B2D-0A28EB14662E}" dt="2025-04-20T04:14:39.489" v="689"/>
          <ac:spMkLst>
            <pc:docMk/>
            <pc:sldMk cId="3136108963" sldId="270"/>
            <ac:spMk id="4" creationId="{01EB86DF-EB2B-C801-BE56-E473AB6C4B70}"/>
          </ac:spMkLst>
        </pc:spChg>
        <pc:spChg chg="add">
          <ac:chgData name="Sabrina Schongalla" userId="S::sabrinas@zischina.com::2d92a815-aa77-440e-a580-6cf518522435" providerId="AD" clId="Web-{95C43243-BF6F-95EE-2B2D-0A28EB14662E}" dt="2025-04-20T04:14:45.379" v="690"/>
          <ac:spMkLst>
            <pc:docMk/>
            <pc:sldMk cId="3136108963" sldId="270"/>
            <ac:spMk id="12" creationId="{744CAA32-F237-419C-A2DD-43C28D920D3C}"/>
          </ac:spMkLst>
        </pc:spChg>
        <pc:picChg chg="add mod ord">
          <ac:chgData name="Sabrina Schongalla" userId="S::sabrinas@zischina.com::2d92a815-aa77-440e-a580-6cf518522435" providerId="AD" clId="Web-{95C43243-BF6F-95EE-2B2D-0A28EB14662E}" dt="2025-04-20T04:17:00.148" v="734" actId="1076"/>
          <ac:picMkLst>
            <pc:docMk/>
            <pc:sldMk cId="3136108963" sldId="270"/>
            <ac:picMk id="5" creationId="{6620AD18-0B48-075A-BA3A-EBFBBF16580B}"/>
          </ac:picMkLst>
        </pc:picChg>
        <pc:cxnChg chg="add">
          <ac:chgData name="Sabrina Schongalla" userId="S::sabrinas@zischina.com::2d92a815-aa77-440e-a580-6cf518522435" providerId="AD" clId="Web-{95C43243-BF6F-95EE-2B2D-0A28EB14662E}" dt="2025-04-20T04:14:45.379" v="690"/>
          <ac:cxnSpMkLst>
            <pc:docMk/>
            <pc:sldMk cId="3136108963" sldId="270"/>
            <ac:cxnSpMk id="10" creationId="{118E06E4-607B-144B-382B-AD3D06B1EE8C}"/>
          </ac:cxnSpMkLst>
        </pc:cxnChg>
        <pc:cxnChg chg="add">
          <ac:chgData name="Sabrina Schongalla" userId="S::sabrinas@zischina.com::2d92a815-aa77-440e-a580-6cf518522435" providerId="AD" clId="Web-{95C43243-BF6F-95EE-2B2D-0A28EB14662E}" dt="2025-04-20T04:14:45.379" v="690"/>
          <ac:cxnSpMkLst>
            <pc:docMk/>
            <pc:sldMk cId="3136108963" sldId="270"/>
            <ac:cxnSpMk id="14" creationId="{02C7985C-B0C3-CC50-E86A-B5EBA40E01DF}"/>
          </ac:cxnSpMkLst>
        </pc:cxnChg>
      </pc:sldChg>
      <pc:sldChg chg="modSp new del">
        <pc:chgData name="Sabrina Schongalla" userId="S::sabrinas@zischina.com::2d92a815-aa77-440e-a580-6cf518522435" providerId="AD" clId="Web-{95C43243-BF6F-95EE-2B2D-0A28EB14662E}" dt="2025-04-20T04:09:46.044" v="637"/>
        <pc:sldMkLst>
          <pc:docMk/>
          <pc:sldMk cId="3264678243" sldId="270"/>
        </pc:sldMkLst>
        <pc:spChg chg="mod">
          <ac:chgData name="Sabrina Schongalla" userId="S::sabrinas@zischina.com::2d92a815-aa77-440e-a580-6cf518522435" providerId="AD" clId="Web-{95C43243-BF6F-95EE-2B2D-0A28EB14662E}" dt="2025-04-20T04:09:43.434" v="636" actId="20577"/>
          <ac:spMkLst>
            <pc:docMk/>
            <pc:sldMk cId="3264678243" sldId="270"/>
            <ac:spMk id="2" creationId="{FA134E6E-F3D6-A6D9-A5F5-3B2F3384D1C9}"/>
          </ac:spMkLst>
        </pc:spChg>
      </pc:sldChg>
      <pc:sldChg chg="addSp delSp modSp new mod setBg addAnim">
        <pc:chgData name="Sabrina Schongalla" userId="S::sabrinas@zischina.com::2d92a815-aa77-440e-a580-6cf518522435" providerId="AD" clId="Web-{95C43243-BF6F-95EE-2B2D-0A28EB14662E}" dt="2025-04-21T01:50:55.500" v="2080" actId="20577"/>
        <pc:sldMkLst>
          <pc:docMk/>
          <pc:sldMk cId="535478212" sldId="271"/>
        </pc:sldMkLst>
        <pc:spChg chg="mod">
          <ac:chgData name="Sabrina Schongalla" userId="S::sabrinas@zischina.com::2d92a815-aa77-440e-a580-6cf518522435" providerId="AD" clId="Web-{95C43243-BF6F-95EE-2B2D-0A28EB14662E}" dt="2025-04-20T04:21:52.656" v="786" actId="14100"/>
          <ac:spMkLst>
            <pc:docMk/>
            <pc:sldMk cId="535478212" sldId="271"/>
            <ac:spMk id="2" creationId="{354548DF-5072-015B-79AA-7272613C37F4}"/>
          </ac:spMkLst>
        </pc:spChg>
        <pc:spChg chg="del">
          <ac:chgData name="Sabrina Schongalla" userId="S::sabrinas@zischina.com::2d92a815-aa77-440e-a580-6cf518522435" providerId="AD" clId="Web-{95C43243-BF6F-95EE-2B2D-0A28EB14662E}" dt="2025-04-20T04:20:54.639" v="776"/>
          <ac:spMkLst>
            <pc:docMk/>
            <pc:sldMk cId="535478212" sldId="271"/>
            <ac:spMk id="3" creationId="{80EE0CDC-01B3-0FBE-7EAD-A4D5A858FA62}"/>
          </ac:spMkLst>
        </pc:spChg>
        <pc:spChg chg="del mod">
          <ac:chgData name="Sabrina Schongalla" userId="S::sabrinas@zischina.com::2d92a815-aa77-440e-a580-6cf518522435" providerId="AD" clId="Web-{95C43243-BF6F-95EE-2B2D-0A28EB14662E}" dt="2025-04-20T04:21:11.921" v="779"/>
          <ac:spMkLst>
            <pc:docMk/>
            <pc:sldMk cId="535478212" sldId="271"/>
            <ac:spMk id="4" creationId="{218FE7AA-B5DE-2688-ABA1-9FB2CE8F8A9B}"/>
          </ac:spMkLst>
        </pc:spChg>
        <pc:spChg chg="add del">
          <ac:chgData name="Sabrina Schongalla" userId="S::sabrinas@zischina.com::2d92a815-aa77-440e-a580-6cf518522435" providerId="AD" clId="Web-{95C43243-BF6F-95EE-2B2D-0A28EB14662E}" dt="2025-04-20T04:21:11.921" v="778"/>
          <ac:spMkLst>
            <pc:docMk/>
            <pc:sldMk cId="535478212" sldId="271"/>
            <ac:spMk id="12" creationId="{744CAA32-F237-419C-A2DD-43C28D920D3C}"/>
          </ac:spMkLst>
        </pc:spChg>
        <pc:spChg chg="add del">
          <ac:chgData name="Sabrina Schongalla" userId="S::sabrinas@zischina.com::2d92a815-aa77-440e-a580-6cf518522435" providerId="AD" clId="Web-{95C43243-BF6F-95EE-2B2D-0A28EB14662E}" dt="2025-04-20T04:21:38.906" v="784"/>
          <ac:spMkLst>
            <pc:docMk/>
            <pc:sldMk cId="535478212" sldId="271"/>
            <ac:spMk id="17" creationId="{19F9BF86-FE94-4517-B97D-026C7515E589}"/>
          </ac:spMkLst>
        </pc:spChg>
        <pc:spChg chg="add mod">
          <ac:chgData name="Sabrina Schongalla" userId="S::sabrinas@zischina.com::2d92a815-aa77-440e-a580-6cf518522435" providerId="AD" clId="Web-{95C43243-BF6F-95EE-2B2D-0A28EB14662E}" dt="2025-04-21T01:50:55.500" v="2080" actId="20577"/>
          <ac:spMkLst>
            <pc:docMk/>
            <pc:sldMk cId="535478212" sldId="271"/>
            <ac:spMk id="22" creationId="{A9F6E052-3886-FDA8-FA77-42BB34CB264D}"/>
          </ac:spMkLst>
        </pc:spChg>
        <pc:spChg chg="add">
          <ac:chgData name="Sabrina Schongalla" userId="S::sabrinas@zischina.com::2d92a815-aa77-440e-a580-6cf518522435" providerId="AD" clId="Web-{95C43243-BF6F-95EE-2B2D-0A28EB14662E}" dt="2025-04-20T04:21:38.906" v="784"/>
          <ac:spMkLst>
            <pc:docMk/>
            <pc:sldMk cId="535478212" sldId="271"/>
            <ac:spMk id="27" creationId="{744CAA32-F237-419C-A2DD-43C28D920D3C}"/>
          </ac:spMkLst>
        </pc:spChg>
        <pc:picChg chg="add mod ord modCrop">
          <ac:chgData name="Sabrina Schongalla" userId="S::sabrinas@zischina.com::2d92a815-aa77-440e-a580-6cf518522435" providerId="AD" clId="Web-{95C43243-BF6F-95EE-2B2D-0A28EB14662E}" dt="2025-04-20T04:21:38.906" v="784"/>
          <ac:picMkLst>
            <pc:docMk/>
            <pc:sldMk cId="535478212" sldId="271"/>
            <ac:picMk id="5" creationId="{7094DFC8-8E65-1EDE-4BD5-682C2D580C46}"/>
          </ac:picMkLst>
        </pc:picChg>
        <pc:cxnChg chg="add del">
          <ac:chgData name="Sabrina Schongalla" userId="S::sabrinas@zischina.com::2d92a815-aa77-440e-a580-6cf518522435" providerId="AD" clId="Web-{95C43243-BF6F-95EE-2B2D-0A28EB14662E}" dt="2025-04-20T04:21:11.921" v="778"/>
          <ac:cxnSpMkLst>
            <pc:docMk/>
            <pc:sldMk cId="535478212" sldId="271"/>
            <ac:cxnSpMk id="10" creationId="{118E06E4-607B-144B-382B-AD3D06B1EE8C}"/>
          </ac:cxnSpMkLst>
        </pc:cxnChg>
        <pc:cxnChg chg="add del">
          <ac:chgData name="Sabrina Schongalla" userId="S::sabrinas@zischina.com::2d92a815-aa77-440e-a580-6cf518522435" providerId="AD" clId="Web-{95C43243-BF6F-95EE-2B2D-0A28EB14662E}" dt="2025-04-20T04:21:11.921" v="778"/>
          <ac:cxnSpMkLst>
            <pc:docMk/>
            <pc:sldMk cId="535478212" sldId="271"/>
            <ac:cxnSpMk id="14" creationId="{02C7985C-B0C3-CC50-E86A-B5EBA40E01DF}"/>
          </ac:cxnSpMkLst>
        </pc:cxnChg>
        <pc:cxnChg chg="add del">
          <ac:chgData name="Sabrina Schongalla" userId="S::sabrinas@zischina.com::2d92a815-aa77-440e-a580-6cf518522435" providerId="AD" clId="Web-{95C43243-BF6F-95EE-2B2D-0A28EB14662E}" dt="2025-04-20T04:21:38.906" v="784"/>
          <ac:cxnSpMkLst>
            <pc:docMk/>
            <pc:sldMk cId="535478212" sldId="271"/>
            <ac:cxnSpMk id="16" creationId="{118E06E4-607B-144B-382B-AD3D06B1EE8C}"/>
          </ac:cxnSpMkLst>
        </pc:cxnChg>
        <pc:cxnChg chg="add del">
          <ac:chgData name="Sabrina Schongalla" userId="S::sabrinas@zischina.com::2d92a815-aa77-440e-a580-6cf518522435" providerId="AD" clId="Web-{95C43243-BF6F-95EE-2B2D-0A28EB14662E}" dt="2025-04-20T04:21:38.906" v="784"/>
          <ac:cxnSpMkLst>
            <pc:docMk/>
            <pc:sldMk cId="535478212" sldId="271"/>
            <ac:cxnSpMk id="18" creationId="{94AC3912-9445-326E-F355-EA4A288013DB}"/>
          </ac:cxnSpMkLst>
        </pc:cxnChg>
        <pc:cxnChg chg="add">
          <ac:chgData name="Sabrina Schongalla" userId="S::sabrinas@zischina.com::2d92a815-aa77-440e-a580-6cf518522435" providerId="AD" clId="Web-{95C43243-BF6F-95EE-2B2D-0A28EB14662E}" dt="2025-04-20T04:21:38.906" v="784"/>
          <ac:cxnSpMkLst>
            <pc:docMk/>
            <pc:sldMk cId="535478212" sldId="271"/>
            <ac:cxnSpMk id="25" creationId="{118E06E4-607B-144B-382B-AD3D06B1EE8C}"/>
          </ac:cxnSpMkLst>
        </pc:cxnChg>
        <pc:cxnChg chg="add">
          <ac:chgData name="Sabrina Schongalla" userId="S::sabrinas@zischina.com::2d92a815-aa77-440e-a580-6cf518522435" providerId="AD" clId="Web-{95C43243-BF6F-95EE-2B2D-0A28EB14662E}" dt="2025-04-20T04:21:38.906" v="784"/>
          <ac:cxnSpMkLst>
            <pc:docMk/>
            <pc:sldMk cId="535478212" sldId="271"/>
            <ac:cxnSpMk id="29" creationId="{08052531-D50B-3899-B150-D05525F4F2BC}"/>
          </ac:cxnSpMkLst>
        </pc:cxnChg>
      </pc:sldChg>
      <pc:sldChg chg="addSp delSp modSp new addAnim">
        <pc:chgData name="Sabrina Schongalla" userId="S::sabrinas@zischina.com::2d92a815-aa77-440e-a580-6cf518522435" providerId="AD" clId="Web-{95C43243-BF6F-95EE-2B2D-0A28EB14662E}" dt="2025-04-20T04:33:11.688" v="1071" actId="20577"/>
        <pc:sldMkLst>
          <pc:docMk/>
          <pc:sldMk cId="2808196310" sldId="272"/>
        </pc:sldMkLst>
        <pc:spChg chg="mod">
          <ac:chgData name="Sabrina Schongalla" userId="S::sabrinas@zischina.com::2d92a815-aa77-440e-a580-6cf518522435" providerId="AD" clId="Web-{95C43243-BF6F-95EE-2B2D-0A28EB14662E}" dt="2025-04-20T04:32:24.780" v="1054" actId="1076"/>
          <ac:spMkLst>
            <pc:docMk/>
            <pc:sldMk cId="2808196310" sldId="272"/>
            <ac:spMk id="2" creationId="{799F8757-AD0C-71A2-832A-47ECB09DDD0C}"/>
          </ac:spMkLst>
        </pc:spChg>
        <pc:spChg chg="del">
          <ac:chgData name="Sabrina Schongalla" userId="S::sabrinas@zischina.com::2d92a815-aa77-440e-a580-6cf518522435" providerId="AD" clId="Web-{95C43243-BF6F-95EE-2B2D-0A28EB14662E}" dt="2025-04-20T04:26:12.477" v="995"/>
          <ac:spMkLst>
            <pc:docMk/>
            <pc:sldMk cId="2808196310" sldId="272"/>
            <ac:spMk id="3" creationId="{5EA513A4-F945-9C77-266B-D110797FE5F0}"/>
          </ac:spMkLst>
        </pc:spChg>
        <pc:spChg chg="del">
          <ac:chgData name="Sabrina Schongalla" userId="S::sabrinas@zischina.com::2d92a815-aa77-440e-a580-6cf518522435" providerId="AD" clId="Web-{95C43243-BF6F-95EE-2B2D-0A28EB14662E}" dt="2025-04-20T04:25:56.648" v="991"/>
          <ac:spMkLst>
            <pc:docMk/>
            <pc:sldMk cId="2808196310" sldId="272"/>
            <ac:spMk id="4" creationId="{3FBD4079-8206-A42C-1990-A05786393544}"/>
          </ac:spMkLst>
        </pc:spChg>
        <pc:spChg chg="del">
          <ac:chgData name="Sabrina Schongalla" userId="S::sabrinas@zischina.com::2d92a815-aa77-440e-a580-6cf518522435" providerId="AD" clId="Web-{95C43243-BF6F-95EE-2B2D-0A28EB14662E}" dt="2025-04-20T04:26:17.446" v="996"/>
          <ac:spMkLst>
            <pc:docMk/>
            <pc:sldMk cId="2808196310" sldId="272"/>
            <ac:spMk id="5" creationId="{AD4E91C9-6B89-2DE5-300A-D6F21C97E674}"/>
          </ac:spMkLst>
        </pc:spChg>
        <pc:spChg chg="del">
          <ac:chgData name="Sabrina Schongalla" userId="S::sabrinas@zischina.com::2d92a815-aa77-440e-a580-6cf518522435" providerId="AD" clId="Web-{95C43243-BF6F-95EE-2B2D-0A28EB14662E}" dt="2025-04-20T04:25:56.867" v="992"/>
          <ac:spMkLst>
            <pc:docMk/>
            <pc:sldMk cId="2808196310" sldId="272"/>
            <ac:spMk id="6" creationId="{B1F24B01-AD8B-EA3C-FEB5-C9D791301A78}"/>
          </ac:spMkLst>
        </pc:spChg>
        <pc:spChg chg="add mod">
          <ac:chgData name="Sabrina Schongalla" userId="S::sabrinas@zischina.com::2d92a815-aa77-440e-a580-6cf518522435" providerId="AD" clId="Web-{95C43243-BF6F-95EE-2B2D-0A28EB14662E}" dt="2025-04-20T04:32:32.921" v="1056" actId="1076"/>
          <ac:spMkLst>
            <pc:docMk/>
            <pc:sldMk cId="2808196310" sldId="272"/>
            <ac:spMk id="10" creationId="{6783FEE7-F9C7-6AF5-B0CA-F41F087DD5C6}"/>
          </ac:spMkLst>
        </pc:spChg>
        <pc:spChg chg="add mod">
          <ac:chgData name="Sabrina Schongalla" userId="S::sabrinas@zischina.com::2d92a815-aa77-440e-a580-6cf518522435" providerId="AD" clId="Web-{95C43243-BF6F-95EE-2B2D-0A28EB14662E}" dt="2025-04-20T04:33:11.688" v="1071" actId="20577"/>
          <ac:spMkLst>
            <pc:docMk/>
            <pc:sldMk cId="2808196310" sldId="272"/>
            <ac:spMk id="11" creationId="{26CEFDDE-F9B2-ACD8-80D5-A87CC1EA21E4}"/>
          </ac:spMkLst>
        </pc:spChg>
        <pc:picChg chg="add mod ord modCrop">
          <ac:chgData name="Sabrina Schongalla" userId="S::sabrinas@zischina.com::2d92a815-aa77-440e-a580-6cf518522435" providerId="AD" clId="Web-{95C43243-BF6F-95EE-2B2D-0A28EB14662E}" dt="2025-04-20T04:31:52.342" v="1049" actId="1076"/>
          <ac:picMkLst>
            <pc:docMk/>
            <pc:sldMk cId="2808196310" sldId="272"/>
            <ac:picMk id="7" creationId="{573771C3-C040-8368-BDB4-BB2422FF8328}"/>
          </ac:picMkLst>
        </pc:picChg>
        <pc:picChg chg="add mod ord">
          <ac:chgData name="Sabrina Schongalla" userId="S::sabrinas@zischina.com::2d92a815-aa77-440e-a580-6cf518522435" providerId="AD" clId="Web-{95C43243-BF6F-95EE-2B2D-0A28EB14662E}" dt="2025-04-20T04:31:49.467" v="1047" actId="1076"/>
          <ac:picMkLst>
            <pc:docMk/>
            <pc:sldMk cId="2808196310" sldId="272"/>
            <ac:picMk id="8" creationId="{9058A012-2454-0A6B-2610-C582AA2FC6D1}"/>
          </ac:picMkLst>
        </pc:picChg>
        <pc:picChg chg="add del mod">
          <ac:chgData name="Sabrina Schongalla" userId="S::sabrinas@zischina.com::2d92a815-aa77-440e-a580-6cf518522435" providerId="AD" clId="Web-{95C43243-BF6F-95EE-2B2D-0A28EB14662E}" dt="2025-04-20T04:30:03.908" v="1018"/>
          <ac:picMkLst>
            <pc:docMk/>
            <pc:sldMk cId="2808196310" sldId="272"/>
            <ac:picMk id="9" creationId="{EFA34942-6A7D-B7B5-1EC5-98CBE42E45C0}"/>
          </ac:picMkLst>
        </pc:picChg>
        <pc:picChg chg="add mod modCrop">
          <ac:chgData name="Sabrina Schongalla" userId="S::sabrinas@zischina.com::2d92a815-aa77-440e-a580-6cf518522435" providerId="AD" clId="Web-{95C43243-BF6F-95EE-2B2D-0A28EB14662E}" dt="2025-04-20T04:31:50.920" v="1048" actId="1076"/>
          <ac:picMkLst>
            <pc:docMk/>
            <pc:sldMk cId="2808196310" sldId="272"/>
            <ac:picMk id="12" creationId="{C40E0079-8F7C-56EA-9F91-B9F38E405884}"/>
          </ac:picMkLst>
        </pc:picChg>
      </pc:sldChg>
      <pc:sldChg chg="modSp new">
        <pc:chgData name="Sabrina Schongalla" userId="S::sabrinas@zischina.com::2d92a815-aa77-440e-a580-6cf518522435" providerId="AD" clId="Web-{95C43243-BF6F-95EE-2B2D-0A28EB14662E}" dt="2025-04-21T01:11:48.869" v="2078" actId="20577"/>
        <pc:sldMkLst>
          <pc:docMk/>
          <pc:sldMk cId="2229273958" sldId="273"/>
        </pc:sldMkLst>
        <pc:spChg chg="mod">
          <ac:chgData name="Sabrina Schongalla" userId="S::sabrinas@zischina.com::2d92a815-aa77-440e-a580-6cf518522435" providerId="AD" clId="Web-{95C43243-BF6F-95EE-2B2D-0A28EB14662E}" dt="2025-04-20T04:39:59.245" v="1075" actId="20577"/>
          <ac:spMkLst>
            <pc:docMk/>
            <pc:sldMk cId="2229273958" sldId="273"/>
            <ac:spMk id="2" creationId="{4301D38D-C97F-AAE0-C64D-842D290B8C0E}"/>
          </ac:spMkLst>
        </pc:spChg>
        <pc:spChg chg="mod">
          <ac:chgData name="Sabrina Schongalla" userId="S::sabrinas@zischina.com::2d92a815-aa77-440e-a580-6cf518522435" providerId="AD" clId="Web-{95C43243-BF6F-95EE-2B2D-0A28EB14662E}" dt="2025-04-21T01:11:48.869" v="2078" actId="20577"/>
          <ac:spMkLst>
            <pc:docMk/>
            <pc:sldMk cId="2229273958" sldId="273"/>
            <ac:spMk id="3" creationId="{51A7E571-407B-FE9E-8BBE-3B09394D6542}"/>
          </ac:spMkLst>
        </pc:spChg>
      </pc:sldChg>
      <pc:sldChg chg="addSp modSp new addAnim">
        <pc:chgData name="Sabrina Schongalla" userId="S::sabrinas@zischina.com::2d92a815-aa77-440e-a580-6cf518522435" providerId="AD" clId="Web-{95C43243-BF6F-95EE-2B2D-0A28EB14662E}" dt="2025-04-20T05:13:29.321" v="1807" actId="20577"/>
        <pc:sldMkLst>
          <pc:docMk/>
          <pc:sldMk cId="1941611496" sldId="274"/>
        </pc:sldMkLst>
        <pc:spChg chg="mod">
          <ac:chgData name="Sabrina Schongalla" userId="S::sabrinas@zischina.com::2d92a815-aa77-440e-a580-6cf518522435" providerId="AD" clId="Web-{95C43243-BF6F-95EE-2B2D-0A28EB14662E}" dt="2025-04-20T04:59:57.127" v="1406" actId="1076"/>
          <ac:spMkLst>
            <pc:docMk/>
            <pc:sldMk cId="1941611496" sldId="274"/>
            <ac:spMk id="2" creationId="{9501C584-E2BD-063A-A264-EAFFA939672F}"/>
          </ac:spMkLst>
        </pc:spChg>
        <pc:spChg chg="mod">
          <ac:chgData name="Sabrina Schongalla" userId="S::sabrinas@zischina.com::2d92a815-aa77-440e-a580-6cf518522435" providerId="AD" clId="Web-{95C43243-BF6F-95EE-2B2D-0A28EB14662E}" dt="2025-04-20T05:13:29.321" v="1807" actId="20577"/>
          <ac:spMkLst>
            <pc:docMk/>
            <pc:sldMk cId="1941611496" sldId="274"/>
            <ac:spMk id="3" creationId="{172E3023-081B-344A-3324-289097E5AFF9}"/>
          </ac:spMkLst>
        </pc:spChg>
        <pc:spChg chg="mod">
          <ac:chgData name="Sabrina Schongalla" userId="S::sabrinas@zischina.com::2d92a815-aa77-440e-a580-6cf518522435" providerId="AD" clId="Web-{95C43243-BF6F-95EE-2B2D-0A28EB14662E}" dt="2025-04-20T05:02:47.975" v="1518" actId="1076"/>
          <ac:spMkLst>
            <pc:docMk/>
            <pc:sldMk cId="1941611496" sldId="274"/>
            <ac:spMk id="4" creationId="{F68FA714-02C4-72C1-0E56-CD6FD659DDA1}"/>
          </ac:spMkLst>
        </pc:spChg>
        <pc:spChg chg="add mod">
          <ac:chgData name="Sabrina Schongalla" userId="S::sabrinas@zischina.com::2d92a815-aa77-440e-a580-6cf518522435" providerId="AD" clId="Web-{95C43243-BF6F-95EE-2B2D-0A28EB14662E}" dt="2025-04-20T05:12:39.210" v="1794" actId="1076"/>
          <ac:spMkLst>
            <pc:docMk/>
            <pc:sldMk cId="1941611496" sldId="274"/>
            <ac:spMk id="6" creationId="{28DEFBEF-D315-CAA8-143E-93719DEBD2DF}"/>
          </ac:spMkLst>
        </pc:spChg>
        <pc:spChg chg="add mod">
          <ac:chgData name="Sabrina Schongalla" userId="S::sabrinas@zischina.com::2d92a815-aa77-440e-a580-6cf518522435" providerId="AD" clId="Web-{95C43243-BF6F-95EE-2B2D-0A28EB14662E}" dt="2025-04-20T05:12:05.678" v="1788" actId="14100"/>
          <ac:spMkLst>
            <pc:docMk/>
            <pc:sldMk cId="1941611496" sldId="274"/>
            <ac:spMk id="7" creationId="{3D5A53F3-3686-10E3-73AF-17FA596CE613}"/>
          </ac:spMkLst>
        </pc:spChg>
        <pc:spChg chg="add mod">
          <ac:chgData name="Sabrina Schongalla" userId="S::sabrinas@zischina.com::2d92a815-aa77-440e-a580-6cf518522435" providerId="AD" clId="Web-{95C43243-BF6F-95EE-2B2D-0A28EB14662E}" dt="2025-04-20T05:11:55.147" v="1787" actId="14100"/>
          <ac:spMkLst>
            <pc:docMk/>
            <pc:sldMk cId="1941611496" sldId="274"/>
            <ac:spMk id="8" creationId="{D8FAF9E2-C3CC-2F49-E1A9-0D16172A4C73}"/>
          </ac:spMkLst>
        </pc:spChg>
      </pc:sldChg>
      <pc:sldChg chg="addSp delSp modSp new mod setBg addAnim">
        <pc:chgData name="Sabrina Schongalla" userId="S::sabrinas@zischina.com::2d92a815-aa77-440e-a580-6cf518522435" providerId="AD" clId="Web-{95C43243-BF6F-95EE-2B2D-0A28EB14662E}" dt="2025-04-21T00:29:47.915" v="2075" actId="20577"/>
        <pc:sldMkLst>
          <pc:docMk/>
          <pc:sldMk cId="1532443362" sldId="275"/>
        </pc:sldMkLst>
        <pc:spChg chg="mod">
          <ac:chgData name="Sabrina Schongalla" userId="S::sabrinas@zischina.com::2d92a815-aa77-440e-a580-6cf518522435" providerId="AD" clId="Web-{95C43243-BF6F-95EE-2B2D-0A28EB14662E}" dt="2025-04-20T23:54:41.247" v="1837" actId="14100"/>
          <ac:spMkLst>
            <pc:docMk/>
            <pc:sldMk cId="1532443362" sldId="275"/>
            <ac:spMk id="2" creationId="{707C3AF1-324E-B85D-F5A8-93FC79649E75}"/>
          </ac:spMkLst>
        </pc:spChg>
        <pc:spChg chg="del">
          <ac:chgData name="Sabrina Schongalla" userId="S::sabrinas@zischina.com::2d92a815-aa77-440e-a580-6cf518522435" providerId="AD" clId="Web-{95C43243-BF6F-95EE-2B2D-0A28EB14662E}" dt="2025-04-20T23:54:06.339" v="1830"/>
          <ac:spMkLst>
            <pc:docMk/>
            <pc:sldMk cId="1532443362" sldId="275"/>
            <ac:spMk id="3" creationId="{187DA826-AA12-562D-B65B-90D58E9A6334}"/>
          </ac:spMkLst>
        </pc:spChg>
        <pc:spChg chg="mod">
          <ac:chgData name="Sabrina Schongalla" userId="S::sabrinas@zischina.com::2d92a815-aa77-440e-a580-6cf518522435" providerId="AD" clId="Web-{95C43243-BF6F-95EE-2B2D-0A28EB14662E}" dt="2025-04-21T00:29:47.915" v="2075" actId="20577"/>
          <ac:spMkLst>
            <pc:docMk/>
            <pc:sldMk cId="1532443362" sldId="275"/>
            <ac:spMk id="4" creationId="{490E1073-825C-DD35-F41B-C871C75268CC}"/>
          </ac:spMkLst>
        </pc:spChg>
        <pc:spChg chg="add">
          <ac:chgData name="Sabrina Schongalla" userId="S::sabrinas@zischina.com::2d92a815-aa77-440e-a580-6cf518522435" providerId="AD" clId="Web-{95C43243-BF6F-95EE-2B2D-0A28EB14662E}" dt="2025-04-20T23:54:24.371" v="1833"/>
          <ac:spMkLst>
            <pc:docMk/>
            <pc:sldMk cId="1532443362" sldId="275"/>
            <ac:spMk id="12" creationId="{744CAA32-F237-419C-A2DD-43C28D920D3C}"/>
          </ac:spMkLst>
        </pc:spChg>
        <pc:picChg chg="add mod ord">
          <ac:chgData name="Sabrina Schongalla" userId="S::sabrinas@zischina.com::2d92a815-aa77-440e-a580-6cf518522435" providerId="AD" clId="Web-{95C43243-BF6F-95EE-2B2D-0A28EB14662E}" dt="2025-04-20T23:54:24.371" v="1833"/>
          <ac:picMkLst>
            <pc:docMk/>
            <pc:sldMk cId="1532443362" sldId="275"/>
            <ac:picMk id="5" creationId="{C6C9BD5E-3692-67CF-8571-736FF7ACC82C}"/>
          </ac:picMkLst>
        </pc:picChg>
        <pc:cxnChg chg="add">
          <ac:chgData name="Sabrina Schongalla" userId="S::sabrinas@zischina.com::2d92a815-aa77-440e-a580-6cf518522435" providerId="AD" clId="Web-{95C43243-BF6F-95EE-2B2D-0A28EB14662E}" dt="2025-04-20T23:54:24.371" v="1833"/>
          <ac:cxnSpMkLst>
            <pc:docMk/>
            <pc:sldMk cId="1532443362" sldId="275"/>
            <ac:cxnSpMk id="10" creationId="{118E06E4-607B-144B-382B-AD3D06B1EE8C}"/>
          </ac:cxnSpMkLst>
        </pc:cxnChg>
        <pc:cxnChg chg="add">
          <ac:chgData name="Sabrina Schongalla" userId="S::sabrinas@zischina.com::2d92a815-aa77-440e-a580-6cf518522435" providerId="AD" clId="Web-{95C43243-BF6F-95EE-2B2D-0A28EB14662E}" dt="2025-04-20T23:54:24.371" v="1833"/>
          <ac:cxnSpMkLst>
            <pc:docMk/>
            <pc:sldMk cId="1532443362" sldId="275"/>
            <ac:cxnSpMk id="14" creationId="{02C7985C-B0C3-CC50-E86A-B5EBA40E01DF}"/>
          </ac:cxnSpMkLst>
        </pc:cxnChg>
      </pc:sldChg>
    </pc:docChg>
  </pc:docChgLst>
  <pc:docChgLst>
    <pc:chgData name="Sabrina Schongalla" userId="S::sabrinas@zischina.com::2d92a815-aa77-440e-a580-6cf518522435" providerId="AD" clId="Web-{9BAF7B2C-21C7-818D-F5C9-4A89031BF32C}"/>
    <pc:docChg chg="addSld modSld">
      <pc:chgData name="Sabrina Schongalla" userId="S::sabrinas@zischina.com::2d92a815-aa77-440e-a580-6cf518522435" providerId="AD" clId="Web-{9BAF7B2C-21C7-818D-F5C9-4A89031BF32C}" dt="2025-04-19T06:51:51.506" v="112" actId="20577"/>
      <pc:docMkLst>
        <pc:docMk/>
      </pc:docMkLst>
      <pc:sldChg chg="modSp new">
        <pc:chgData name="Sabrina Schongalla" userId="S::sabrinas@zischina.com::2d92a815-aa77-440e-a580-6cf518522435" providerId="AD" clId="Web-{9BAF7B2C-21C7-818D-F5C9-4A89031BF32C}" dt="2025-04-19T06:51:51.506" v="112" actId="20577"/>
        <pc:sldMkLst>
          <pc:docMk/>
          <pc:sldMk cId="2538777103" sldId="257"/>
        </pc:sldMkLst>
        <pc:spChg chg="mod">
          <ac:chgData name="Sabrina Schongalla" userId="S::sabrinas@zischina.com::2d92a815-aa77-440e-a580-6cf518522435" providerId="AD" clId="Web-{9BAF7B2C-21C7-818D-F5C9-4A89031BF32C}" dt="2025-04-19T06:47:40.634" v="7" actId="20577"/>
          <ac:spMkLst>
            <pc:docMk/>
            <pc:sldMk cId="2538777103" sldId="257"/>
            <ac:spMk id="2" creationId="{BAD44FAE-64E2-27F8-BACF-69FBE10BBE24}"/>
          </ac:spMkLst>
        </pc:spChg>
        <pc:spChg chg="mod">
          <ac:chgData name="Sabrina Schongalla" userId="S::sabrinas@zischina.com::2d92a815-aa77-440e-a580-6cf518522435" providerId="AD" clId="Web-{9BAF7B2C-21C7-818D-F5C9-4A89031BF32C}" dt="2025-04-19T06:51:51.506" v="112" actId="20577"/>
          <ac:spMkLst>
            <pc:docMk/>
            <pc:sldMk cId="2538777103" sldId="257"/>
            <ac:spMk id="3" creationId="{A238EEF5-9EBE-4537-6858-D79D15E4CF1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7F8FF-6095-42D4-81EE-AC953AC87952}" type="datetimeFigureOut"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A4570-1A00-4FF3-BEFE-5E33F47E916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10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meshighereducation.com/world-university-rankings/world-university-rankings-2025-methodology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mastersofterp.com/blog/understanding-academic-ranking-of-world-universities.aspx#:~:text=The%20ARWU%20list%20evaluates%20universities,the%20number%20of%20papers%20indexed." TargetMode="External"/><Relationship Id="rId5" Type="http://schemas.openxmlformats.org/officeDocument/2006/relationships/hyperlink" Target="https://support.qs.com/hc/en-gb/sections/360005980860-Data-Definitions-and-Methods" TargetMode="External"/><Relationship Id="rId4" Type="http://schemas.openxmlformats.org/officeDocument/2006/relationships/hyperlink" Target="https://www.timeshighereducation.com/world-university-rankings/global-academic-reputation-survey-2025-launching-soon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>
                <a:ea typeface="游ゴシック"/>
              </a:rPr>
              <a:t>绩效指标分为五个领域：教学（学习环境）；研究环境（数量、收入和声誉）；研究质量（引用影响、研究实力、研究卓越性和研究影响力）；国际视野（员工、学生和研究）；以及产业（收入和专利</a:t>
            </a:r>
            <a:r>
              <a:rPr lang="ja-JP" altLang="en-US" dirty="0"/>
              <a:t>）。</a:t>
            </a:r>
            <a:r>
              <a:rPr lang="en-US" dirty="0"/>
              <a:t>(</a:t>
            </a:r>
            <a:r>
              <a:rPr lang="en-US" dirty="0">
                <a:hlinkClick r:id="rId3"/>
              </a:rPr>
              <a:t>THE Reporters</a:t>
            </a:r>
            <a:r>
              <a:rPr lang="en-US"/>
              <a:t>, 2024a)</a:t>
            </a:r>
          </a:p>
          <a:p>
            <a:endParaRPr lang="en-US" dirty="0"/>
          </a:p>
          <a:p>
            <a:r>
              <a:rPr lang="ja-JP" altLang="en-US">
                <a:ea typeface="游ゴシック"/>
              </a:rPr>
              <a:t>数据是通过名为</a:t>
            </a:r>
            <a:r>
              <a:rPr lang="en-US" altLang="ja-JP" dirty="0">
                <a:ea typeface="游ゴシック"/>
              </a:rPr>
              <a:t>“</a:t>
            </a:r>
            <a:r>
              <a:rPr lang="ja-JP" altLang="en-US">
                <a:ea typeface="游ゴシック"/>
              </a:rPr>
              <a:t>学术声誉调查</a:t>
            </a:r>
            <a:r>
              <a:rPr lang="en-US" altLang="ja-JP" dirty="0">
                <a:ea typeface="游ゴシック"/>
              </a:rPr>
              <a:t>”</a:t>
            </a:r>
            <a:r>
              <a:rPr lang="ja-JP" altLang="en-US">
                <a:ea typeface="游ゴシック"/>
              </a:rPr>
              <a:t>的工具收集的，该调查是</a:t>
            </a:r>
            <a:r>
              <a:rPr lang="en-US" altLang="ja-JP" dirty="0">
                <a:ea typeface="游ゴシック"/>
              </a:rPr>
              <a:t>“</a:t>
            </a:r>
            <a:r>
              <a:rPr lang="ja-JP" altLang="en-US">
                <a:ea typeface="游ゴシック"/>
              </a:rPr>
              <a:t>一项年度问卷，仅针对经验丰富、发表过论文的学者，他们就其学科和熟悉的机构的研究和教学卓越性发表自己的看法</a:t>
            </a:r>
            <a:r>
              <a:rPr lang="en-US" altLang="ja-JP" dirty="0">
                <a:ea typeface="游ゴシック"/>
              </a:rPr>
              <a:t>”</a:t>
            </a:r>
            <a:r>
              <a:rPr lang="ja-JP" altLang="en-US">
                <a:ea typeface="游ゴシック"/>
              </a:rPr>
              <a:t>。</a:t>
            </a:r>
            <a:r>
              <a:rPr lang="en-US" dirty="0"/>
              <a:t>(</a:t>
            </a:r>
            <a:r>
              <a:rPr lang="en-US" dirty="0">
                <a:hlinkClick r:id="rId4"/>
              </a:rPr>
              <a:t>THE</a:t>
            </a:r>
            <a:r>
              <a:rPr lang="en-US" altLang="ja-JP" dirty="0">
                <a:ea typeface="游ゴシック"/>
                <a:hlinkClick r:id="rId4"/>
              </a:rPr>
              <a:t> </a:t>
            </a:r>
            <a:r>
              <a:rPr lang="en-US" dirty="0">
                <a:hlinkClick r:id="rId4"/>
              </a:rPr>
              <a:t>Reporters</a:t>
            </a:r>
            <a:r>
              <a:rPr lang="en-US" dirty="0"/>
              <a:t>,</a:t>
            </a:r>
            <a:r>
              <a:rPr lang="en-US" altLang="ja-JP" dirty="0">
                <a:ea typeface="游ゴシック"/>
              </a:rPr>
              <a:t> </a:t>
            </a:r>
            <a:r>
              <a:rPr lang="en-US" dirty="0"/>
              <a:t>2024b).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dirty="0">
                <a:hlinkClick r:id="rId5"/>
              </a:rPr>
              <a:t>QS</a:t>
            </a:r>
            <a:r>
              <a:rPr lang="ja-JP" altLang="en-US" dirty="0">
                <a:ea typeface="游ゴシック"/>
                <a:hlinkClick r:id="rId5"/>
              </a:rPr>
              <a:t>世界大学排名</a:t>
            </a:r>
            <a:r>
              <a:rPr lang="ja-JP" altLang="en-US">
                <a:ea typeface="游ゴシック"/>
              </a:rPr>
              <a:t>, </a:t>
            </a:r>
            <a:r>
              <a:rPr lang="ja-JP">
                <a:ea typeface="游ゴシック"/>
              </a:rPr>
              <a:t>其中一些与 THE 相同，但其他则不同。</a:t>
            </a:r>
            <a:r>
              <a:rPr lang="ja-JP" altLang="en-US" dirty="0">
                <a:ea typeface="游ゴシック"/>
                <a:hlinkClick r:id="rId6"/>
              </a:rPr>
              <a:t>世界大学学术排名（</a:t>
            </a:r>
            <a:r>
              <a:rPr lang="en-US" altLang="ja-JP" dirty="0">
                <a:ea typeface="游ゴシック"/>
                <a:hlinkClick r:id="rId6"/>
              </a:rPr>
              <a:t>ARWU</a:t>
            </a:r>
            <a:r>
              <a:rPr lang="ja-JP" altLang="en-US" dirty="0">
                <a:ea typeface="游ゴシック"/>
                <a:hlinkClick r:id="rId6"/>
              </a:rPr>
              <a:t>）</a:t>
            </a:r>
            <a:r>
              <a:rPr lang="ja-JP">
                <a:ea typeface="游ゴシック"/>
              </a:rPr>
              <a:t>使用 6 项标准来衡量学校，包括：获得的奖项数量、教学人员的引用次数、教师在《自然》和《科学》杂志上发表的论文数量、被社会科学引文索引和科学引文索引扩展版收录的论文数量、员工人均绩效和校友成功（Somani，2024 年）。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endParaRPr lang="ja-JP" dirty="0">
              <a:ea typeface="游ゴシック"/>
              <a:cs typeface="Calibri" panose="020F0502020204030204"/>
            </a:endParaRPr>
          </a:p>
          <a:p>
            <a:r>
              <a:rPr lang="ja-JP" altLang="en-US"/>
              <a:t>重要的是，虽然学校排名可以提供一些信息，但它所能提供的信息量非常有限。它只是大学选择过程中众多数据点中的一个。如果参考这些数据，它可以帮助学生根据自己的价值观、学习方法和长期目标缩小选择范围，但排名在决策过程中的权重不应超过其他因素。</a:t>
            </a:r>
            <a:endParaRPr lang="ja-JP"/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A4570-1A00-4FF3-BEFE-5E33F47E916D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20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71599"/>
            <a:ext cx="6675120" cy="295182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84879"/>
            <a:ext cx="667512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479B-705B-4489-957E-7E8A228BDFA0}" type="datetime1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26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36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CB3635-47E1-90D8-B693-DA85A66B38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09219" y="640079"/>
            <a:ext cx="1811773" cy="55368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0080" y="640080"/>
            <a:ext cx="8412422" cy="55368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30604F-219C-2DEE-830E-27274CC2F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10872154" y="119243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424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00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BB59B6-79B9-97F5-AC3B-DF65899D3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91366"/>
            <a:ext cx="9214884" cy="315997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05EAE5-4812-F718-6D75-962788418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6281" y="4715234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035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928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27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599"/>
            <a:ext cx="10890929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79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928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28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74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89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149F9F0F-FB8C-5565-247C-BDCC156B5C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45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519" y="1031001"/>
            <a:ext cx="6594490" cy="516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8"/>
            <a:ext cx="3859397" cy="32268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17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7760" y="1033271"/>
            <a:ext cx="6592824" cy="5166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7"/>
            <a:ext cx="3859397" cy="32268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81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33472"/>
            <a:ext cx="10890928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DA38F49-B3E2-4BF0-BEC7-C30D34ABBB8D}" type="datetime1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92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38" r:id="rId6"/>
    <p:sldLayoutId id="2147483734" r:id="rId7"/>
    <p:sldLayoutId id="2147483735" r:id="rId8"/>
    <p:sldLayoutId id="2147483736" r:id="rId9"/>
    <p:sldLayoutId id="2147483737" r:id="rId10"/>
    <p:sldLayoutId id="2147483739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hare.vidyard.com/watch/EK1omdhZPb9JhjMGYCxYei?vyetoken=adc69449-2333-4944-86f9-d2520a9d8072&amp;portalId=144320716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zischina-my.sharepoint.com/:w:/p/sabrinas/EYwr9e2U_5JGl9QD45CroLoBWIrtIlKBtIEwqw2EvfawqA?e=rhd32s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71376D6-5956-289C-7780-C9AF4AA397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666" r="-2" b="-2"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E284DE-AB43-1296-3166-892F44A3A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5" y="701964"/>
            <a:ext cx="5370950" cy="3640303"/>
          </a:xfrm>
        </p:spPr>
        <p:txBody>
          <a:bodyPr anchor="t">
            <a:normAutofit/>
          </a:bodyPr>
          <a:lstStyle/>
          <a:p>
            <a:r>
              <a:rPr lang="ja-JP" altLang="en-US" sz="6000" b="0">
                <a:solidFill>
                  <a:srgbClr val="FFFFFF"/>
                </a:solidFill>
                <a:ea typeface="+mj-lt"/>
                <a:cs typeface="+mj-lt"/>
              </a:rPr>
              <a:t>大学之路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090" y="5253050"/>
            <a:ext cx="3888419" cy="969264"/>
          </a:xfrm>
        </p:spPr>
        <p:txBody>
          <a:bodyPr anchor="t">
            <a:normAutofit/>
          </a:bodyPr>
          <a:lstStyle/>
          <a:p>
            <a:r>
              <a:rPr lang="ja-JP" altLang="en-US" sz="1900" b="0">
                <a:solidFill>
                  <a:srgbClr val="FFFFFF"/>
                </a:solidFill>
                <a:ea typeface="+mn-lt"/>
                <a:cs typeface="+mn-lt"/>
              </a:rPr>
              <a:t>家长大学咨询研讨会</a:t>
            </a:r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7CC2FE6-3AD0-4131-B4BC-1F4D65E25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329" y="48612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0313CC-87EA-37C2-8F03-0F2783463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5852160" cy="1097280"/>
          </a:xfrm>
        </p:spPr>
        <p:txBody>
          <a:bodyPr anchor="t">
            <a:normAutofit/>
          </a:bodyPr>
          <a:lstStyle/>
          <a:p>
            <a:r>
              <a:rPr lang="ja-JP" altLang="en-US" sz="3700" b="0">
                <a:ea typeface="+mj-lt"/>
                <a:cs typeface="+mj-lt"/>
              </a:rPr>
              <a:t>即将举行的研讨会主题</a:t>
            </a:r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3FE100-D0AB-4AE2-824B-60CFA31EC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6281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26EA9-84C2-668F-8322-32ED421D1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633236"/>
            <a:ext cx="5852160" cy="36646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>
                <a:ea typeface="+mn-lt"/>
                <a:cs typeface="+mn-lt"/>
              </a:rPr>
              <a:t>探索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BridgeU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ja-JP" altLang="en-US">
                <a:ea typeface="+mn-lt"/>
                <a:cs typeface="+mn-lt"/>
              </a:rPr>
              <a:t>家长门户</a:t>
            </a:r>
            <a:endParaRPr lang="en-US" dirty="0"/>
          </a:p>
          <a:p>
            <a:r>
              <a:rPr lang="ja-JP" altLang="en-US">
                <a:ea typeface="+mn-lt"/>
                <a:cs typeface="+mn-lt"/>
              </a:rPr>
              <a:t>大学博览会和大学参观（虚拟和现场</a:t>
            </a:r>
            <a:r>
              <a:rPr lang="en-US" dirty="0">
                <a:ea typeface="+mn-lt"/>
                <a:cs typeface="+mn-lt"/>
              </a:rPr>
              <a:t>）</a:t>
            </a:r>
          </a:p>
          <a:p>
            <a:pPr marL="493395" lvl="1">
              <a:buFont typeface="Courier New" panose="020B0604020202020204" pitchFamily="34" charset="0"/>
              <a:buChar char="o"/>
            </a:pPr>
            <a:r>
              <a:rPr lang="ja-JP" altLang="en-US">
                <a:ea typeface="+mn-lt"/>
                <a:cs typeface="+mn-lt"/>
              </a:rPr>
              <a:t>如何充分利用大学博览会的体验</a:t>
            </a:r>
            <a:endParaRPr lang="en-US">
              <a:ea typeface="+mn-lt"/>
              <a:cs typeface="+mn-lt"/>
            </a:endParaRPr>
          </a:p>
          <a:p>
            <a:r>
              <a:rPr lang="ja-JP" altLang="en-US">
                <a:ea typeface="+mn-lt"/>
                <a:cs typeface="+mn-lt"/>
              </a:rPr>
              <a:t>考试准备资源</a:t>
            </a:r>
            <a:endParaRPr lang="en-US">
              <a:ea typeface="+mn-lt"/>
              <a:cs typeface="+mn-lt"/>
            </a:endParaRPr>
          </a:p>
          <a:p>
            <a:r>
              <a:rPr lang="ja-JP" altLang="en-US">
                <a:ea typeface="+mn-lt"/>
                <a:cs typeface="+mn-lt"/>
              </a:rPr>
              <a:t>支付大学费用</a:t>
            </a:r>
            <a:endParaRPr lang="en-US">
              <a:ea typeface="+mn-lt"/>
              <a:cs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5327FF-27FF-AEEF-6E16-A9995396EC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75" r="18822"/>
          <a:stretch/>
        </p:blipFill>
        <p:spPr>
          <a:xfrm>
            <a:off x="7345680" y="10"/>
            <a:ext cx="484632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82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1D38D-C97F-AAE0-C64D-842D290B8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>
                <a:ea typeface="+mj-lt"/>
                <a:cs typeface="+mj-lt"/>
              </a:rPr>
              <a:t>参考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7E571-407B-FE9E-8BBE-3B09394D6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159997"/>
            <a:ext cx="10890928" cy="40396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None/>
            </a:pPr>
            <a:r>
              <a:rPr lang="en-US" sz="1400" dirty="0">
                <a:ea typeface="+mn-lt"/>
                <a:cs typeface="+mn-lt"/>
              </a:rPr>
              <a:t>Ciubotaru, A. (2024, June 19). How to interpret university rankings and what are they good for? - mastersportal.com. Study Portals  Masters. https://www.mastersportal.com/articles/3081/how-to-interpret-university-rankings-and-what-are-they-good-for.html </a:t>
            </a:r>
          </a:p>
          <a:p>
            <a:pPr marL="342900" indent="-342900">
              <a:buNone/>
            </a:pPr>
            <a:r>
              <a:rPr lang="en-US" sz="1400" dirty="0">
                <a:ea typeface="+mn-lt"/>
                <a:cs typeface="+mn-lt"/>
              </a:rPr>
              <a:t>HIGH5TEST. (2024, September 26). Academic Strengths &amp; Weaknesses: Q&amp;A and 25 examples. HIGH5 Strengths Test. https://high5test.com/academic-strengths-and-weaknesses/ </a:t>
            </a:r>
            <a:endParaRPr lang="en-US" dirty="0"/>
          </a:p>
          <a:p>
            <a:pPr marL="342900" indent="-342900">
              <a:buNone/>
            </a:pPr>
            <a:r>
              <a:rPr lang="en-US" sz="1400" dirty="0">
                <a:ea typeface="+mn-lt"/>
                <a:cs typeface="+mn-lt"/>
              </a:rPr>
              <a:t>Mendis, D. (2025, January 24). Guide for International Students: International Standardized Tests. </a:t>
            </a:r>
            <a:r>
              <a:rPr lang="en-US" sz="1400" dirty="0" err="1">
                <a:ea typeface="+mn-lt"/>
                <a:cs typeface="+mn-lt"/>
              </a:rPr>
              <a:t>Shorelight</a:t>
            </a:r>
            <a:r>
              <a:rPr lang="en-US" sz="1400" dirty="0">
                <a:ea typeface="+mn-lt"/>
                <a:cs typeface="+mn-lt"/>
              </a:rPr>
              <a:t>. https://shorelight.com/student-stories/international-standardized-tests/ </a:t>
            </a:r>
            <a:endParaRPr lang="en-US" dirty="0">
              <a:ea typeface="+mn-lt"/>
              <a:cs typeface="+mn-lt"/>
            </a:endParaRPr>
          </a:p>
          <a:p>
            <a:pPr marL="342900" indent="-342900">
              <a:buNone/>
            </a:pPr>
            <a:r>
              <a:rPr lang="en-US" sz="1400">
                <a:ea typeface="+mn-lt"/>
                <a:cs typeface="+mn-lt"/>
              </a:rPr>
              <a:t>Ok, E. (2025, April 16). 78 best examples of employee strengths and weaknesses. Teamflect. https://teamflect.com/blog/performance-management/employee-strengths </a:t>
            </a:r>
            <a:endParaRPr lang="en-US">
              <a:ea typeface="+mn-lt"/>
              <a:cs typeface="+mn-lt"/>
            </a:endParaRPr>
          </a:p>
          <a:p>
            <a:pPr marL="342900" indent="-342900">
              <a:buNone/>
            </a:pPr>
            <a:r>
              <a:rPr lang="en-US" sz="1400" dirty="0">
                <a:ea typeface="+mn-lt"/>
                <a:cs typeface="+mn-lt"/>
              </a:rPr>
              <a:t>The Myers-Briggs Company. (2023, July 20). The 16 MBTI Personality Types. Myers-Briggs Foundation. https://www.myersbriggs.org/my-mbti-personality-type/the-16-mbti-personality-types/ </a:t>
            </a:r>
            <a:endParaRPr lang="en-US" dirty="0"/>
          </a:p>
          <a:p>
            <a:pPr marL="342900" indent="-342900">
              <a:buNone/>
            </a:pPr>
            <a:r>
              <a:rPr lang="en-US" sz="1400" dirty="0">
                <a:ea typeface="+mn-lt"/>
                <a:cs typeface="+mn-lt"/>
              </a:rPr>
              <a:t>World-leading education software and services. </a:t>
            </a:r>
            <a:r>
              <a:rPr lang="en-US" sz="1400" dirty="0" err="1">
                <a:ea typeface="+mn-lt"/>
                <a:cs typeface="+mn-lt"/>
              </a:rPr>
              <a:t>BridgeU</a:t>
            </a:r>
            <a:r>
              <a:rPr lang="en-US" sz="1400" dirty="0">
                <a:ea typeface="+mn-lt"/>
                <a:cs typeface="+mn-lt"/>
              </a:rPr>
              <a:t>. (2025, January 30). https://bridge-u.com/ </a:t>
            </a:r>
            <a:endParaRPr lang="en-US" dirty="0"/>
          </a:p>
          <a:p>
            <a:pPr marL="342900" indent="-34290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29273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44FAE-64E2-27F8-BACF-69FBE10BB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914400"/>
            <a:ext cx="6501810" cy="1097280"/>
          </a:xfrm>
        </p:spPr>
        <p:txBody>
          <a:bodyPr anchor="t">
            <a:normAutofit/>
          </a:bodyPr>
          <a:lstStyle/>
          <a:p>
            <a:r>
              <a:rPr lang="ja-JP" altLang="en-US" b="0">
                <a:ea typeface="+mj-lt"/>
                <a:cs typeface="+mj-lt"/>
              </a:rPr>
              <a:t>议程</a:t>
            </a:r>
            <a:r>
              <a:rPr lang="en-US" b="0" dirty="0">
                <a:ea typeface="+mj-lt"/>
                <a:cs typeface="+mj-lt"/>
              </a:rPr>
              <a:t>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C91C29-B388-7D37-F24F-581F11A66F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97" r="12645" b="1"/>
          <a:stretch/>
        </p:blipFill>
        <p:spPr>
          <a:xfrm>
            <a:off x="20" y="914399"/>
            <a:ext cx="4416532" cy="535352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8052531-D50B-3899-B150-D05525F4F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6267922"/>
            <a:ext cx="4416552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8EEF5-9EBE-4537-6858-D79D15E4C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0" y="1739551"/>
            <a:ext cx="6501810" cy="45657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ZIS </a:t>
            </a:r>
            <a:r>
              <a:rPr lang="ja-JP" altLang="en-US">
                <a:ea typeface="+mn-lt"/>
                <a:cs typeface="+mn-lt"/>
              </a:rPr>
              <a:t>大学申请咨询</a:t>
            </a:r>
            <a:endParaRPr lang="en-US" altLang="ja-JP">
              <a:ea typeface="+mn-lt"/>
              <a:cs typeface="+mn-lt"/>
            </a:endParaRPr>
          </a:p>
          <a:p>
            <a:pPr marL="493395" lvl="1">
              <a:buFont typeface="Courier New,monospace" panose="020B0604020202020204" pitchFamily="34" charset="0"/>
              <a:buChar char="o"/>
            </a:pPr>
            <a:r>
              <a:rPr lang="ja-JP" altLang="en-US">
                <a:ea typeface="+mn-lt"/>
                <a:cs typeface="+mn-lt"/>
              </a:rPr>
              <a:t>大学时间表</a:t>
            </a:r>
            <a:endParaRPr lang="en-US" altLang="ja-JP">
              <a:ea typeface="+mn-lt"/>
              <a:cs typeface="+mn-lt"/>
            </a:endParaRPr>
          </a:p>
          <a:p>
            <a:pPr marL="493395" lvl="1">
              <a:buFont typeface="Courier New,monospace" panose="020B0604020202020204" pitchFamily="34" charset="0"/>
              <a:buChar char="o"/>
            </a:pPr>
            <a:r>
              <a:rPr lang="ja-JP" altLang="en-US">
                <a:ea typeface="+mn-lt"/>
                <a:cs typeface="+mn-lt"/>
              </a:rPr>
              <a:t>指导与支持</a:t>
            </a:r>
            <a:endParaRPr lang="en-US"/>
          </a:p>
          <a:p>
            <a:pPr marL="493395" lvl="1">
              <a:buFont typeface="Courier New,monospace" panose="020B0604020202020204" pitchFamily="34" charset="0"/>
              <a:buChar char="o"/>
            </a:pPr>
            <a:r>
              <a:rPr lang="en-US" dirty="0" err="1">
                <a:ea typeface="+mn-lt"/>
                <a:cs typeface="+mn-lt"/>
              </a:rPr>
              <a:t>BridgeU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ja-JP" altLang="en-US">
                <a:ea typeface="+mn-lt"/>
                <a:cs typeface="+mn-lt"/>
              </a:rPr>
              <a:t>平台</a:t>
            </a:r>
            <a:endParaRPr lang="en-US"/>
          </a:p>
          <a:p>
            <a:r>
              <a:rPr lang="en-US" dirty="0">
                <a:ea typeface="+mn-lt"/>
                <a:cs typeface="+mn-lt"/>
              </a:rPr>
              <a:t>ZIS </a:t>
            </a:r>
            <a:r>
              <a:rPr lang="ja-JP" altLang="en-US">
                <a:ea typeface="+mn-lt"/>
                <a:cs typeface="+mn-lt"/>
              </a:rPr>
              <a:t>学生申请过哪些学校</a:t>
            </a:r>
            <a:r>
              <a:rPr lang="en-US" dirty="0">
                <a:ea typeface="+mn-lt"/>
                <a:cs typeface="+mn-lt"/>
              </a:rPr>
              <a:t>？ZIS </a:t>
            </a:r>
            <a:r>
              <a:rPr lang="ja-JP" altLang="en-US">
                <a:ea typeface="+mn-lt"/>
                <a:cs typeface="+mn-lt"/>
              </a:rPr>
              <a:t>大学录取历史</a:t>
            </a:r>
            <a:endParaRPr lang="en-US"/>
          </a:p>
          <a:p>
            <a:pPr marL="493395" lvl="1">
              <a:buFont typeface="Courier New,monospace" panose="020B0604020202020204" pitchFamily="34" charset="0"/>
              <a:buChar char="o"/>
            </a:pPr>
            <a:r>
              <a:rPr lang="ja-JP" altLang="en-US">
                <a:ea typeface="+mn-lt"/>
                <a:cs typeface="+mn-lt"/>
              </a:rPr>
              <a:t>讨论：各种机会</a:t>
            </a:r>
            <a:endParaRPr lang="en-US"/>
          </a:p>
          <a:p>
            <a:pPr marL="493395" lvl="1">
              <a:buFont typeface="Courier New,monospace" panose="020B0604020202020204" pitchFamily="34" charset="0"/>
              <a:buChar char="o"/>
            </a:pPr>
            <a:r>
              <a:rPr lang="ja-JP" altLang="en-US">
                <a:ea typeface="+mn-lt"/>
                <a:cs typeface="+mn-lt"/>
              </a:rPr>
              <a:t>大学排名解读</a:t>
            </a:r>
            <a:endParaRPr lang="en-US"/>
          </a:p>
          <a:p>
            <a:r>
              <a:rPr lang="ja-JP" altLang="en-US">
                <a:ea typeface="+mn-lt"/>
                <a:cs typeface="+mn-lt"/>
              </a:rPr>
              <a:t>考试建议</a:t>
            </a:r>
            <a:endParaRPr lang="en-US"/>
          </a:p>
          <a:p>
            <a:r>
              <a:rPr lang="ja-JP" altLang="en-US">
                <a:ea typeface="+mn-lt"/>
                <a:cs typeface="+mn-lt"/>
              </a:rPr>
              <a:t>活动：畅想未来</a:t>
            </a:r>
            <a:endParaRPr lang="en-US"/>
          </a:p>
        </p:txBody>
      </p:sp>
      <p:pic>
        <p:nvPicPr>
          <p:cNvPr id="5" name="Picture 4" descr="A logo with a tree and a globe&#10;&#10;Description automatically generated">
            <a:extLst>
              <a:ext uri="{FF2B5EF4-FFF2-40B4-BE49-F238E27FC236}">
                <a16:creationId xmlns:a16="http://schemas.microsoft.com/office/drawing/2014/main" id="{6B954F43-8105-12D8-1567-2C4ACEB08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837" y="5646533"/>
            <a:ext cx="1162050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77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ogo with a tree and a globe&#10;&#10;Description automatically generated">
            <a:extLst>
              <a:ext uri="{FF2B5EF4-FFF2-40B4-BE49-F238E27FC236}">
                <a16:creationId xmlns:a16="http://schemas.microsoft.com/office/drawing/2014/main" id="{0DACD881-A591-3C2B-DF6A-769F8818B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4737" y="110359"/>
            <a:ext cx="523767" cy="497490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9081762-E946-AE83-DFA5-28DC506AF7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488916"/>
              </p:ext>
            </p:extLst>
          </p:nvPr>
        </p:nvGraphicFramePr>
        <p:xfrm>
          <a:off x="744279" y="1134139"/>
          <a:ext cx="10744274" cy="533366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75237">
                  <a:extLst>
                    <a:ext uri="{9D8B030D-6E8A-4147-A177-3AD203B41FA5}">
                      <a16:colId xmlns:a16="http://schemas.microsoft.com/office/drawing/2014/main" val="1750544395"/>
                    </a:ext>
                  </a:extLst>
                </a:gridCol>
                <a:gridCol w="1478848">
                  <a:extLst>
                    <a:ext uri="{9D8B030D-6E8A-4147-A177-3AD203B41FA5}">
                      <a16:colId xmlns:a16="http://schemas.microsoft.com/office/drawing/2014/main" val="3827618920"/>
                    </a:ext>
                  </a:extLst>
                </a:gridCol>
                <a:gridCol w="1373215">
                  <a:extLst>
                    <a:ext uri="{9D8B030D-6E8A-4147-A177-3AD203B41FA5}">
                      <a16:colId xmlns:a16="http://schemas.microsoft.com/office/drawing/2014/main" val="2733766925"/>
                    </a:ext>
                  </a:extLst>
                </a:gridCol>
                <a:gridCol w="905417">
                  <a:extLst>
                    <a:ext uri="{9D8B030D-6E8A-4147-A177-3AD203B41FA5}">
                      <a16:colId xmlns:a16="http://schemas.microsoft.com/office/drawing/2014/main" val="1860603877"/>
                    </a:ext>
                  </a:extLst>
                </a:gridCol>
                <a:gridCol w="890324">
                  <a:extLst>
                    <a:ext uri="{9D8B030D-6E8A-4147-A177-3AD203B41FA5}">
                      <a16:colId xmlns:a16="http://schemas.microsoft.com/office/drawing/2014/main" val="615631399"/>
                    </a:ext>
                  </a:extLst>
                </a:gridCol>
                <a:gridCol w="860147">
                  <a:extLst>
                    <a:ext uri="{9D8B030D-6E8A-4147-A177-3AD203B41FA5}">
                      <a16:colId xmlns:a16="http://schemas.microsoft.com/office/drawing/2014/main" val="2948224322"/>
                    </a:ext>
                  </a:extLst>
                </a:gridCol>
                <a:gridCol w="860147">
                  <a:extLst>
                    <a:ext uri="{9D8B030D-6E8A-4147-A177-3AD203B41FA5}">
                      <a16:colId xmlns:a16="http://schemas.microsoft.com/office/drawing/2014/main" val="3419217909"/>
                    </a:ext>
                  </a:extLst>
                </a:gridCol>
                <a:gridCol w="774699">
                  <a:extLst>
                    <a:ext uri="{9D8B030D-6E8A-4147-A177-3AD203B41FA5}">
                      <a16:colId xmlns:a16="http://schemas.microsoft.com/office/drawing/2014/main" val="2357753682"/>
                    </a:ext>
                  </a:extLst>
                </a:gridCol>
                <a:gridCol w="783943">
                  <a:extLst>
                    <a:ext uri="{9D8B030D-6E8A-4147-A177-3AD203B41FA5}">
                      <a16:colId xmlns:a16="http://schemas.microsoft.com/office/drawing/2014/main" val="312497547"/>
                    </a:ext>
                  </a:extLst>
                </a:gridCol>
                <a:gridCol w="538902">
                  <a:extLst>
                    <a:ext uri="{9D8B030D-6E8A-4147-A177-3AD203B41FA5}">
                      <a16:colId xmlns:a16="http://schemas.microsoft.com/office/drawing/2014/main" val="42505740"/>
                    </a:ext>
                  </a:extLst>
                </a:gridCol>
                <a:gridCol w="1403395">
                  <a:extLst>
                    <a:ext uri="{9D8B030D-6E8A-4147-A177-3AD203B41FA5}">
                      <a16:colId xmlns:a16="http://schemas.microsoft.com/office/drawing/2014/main" val="1047145016"/>
                    </a:ext>
                  </a:extLst>
                </a:gridCol>
              </a:tblGrid>
              <a:tr h="509835">
                <a:tc>
                  <a:txBody>
                    <a:bodyPr/>
                    <a:lstStyle/>
                    <a:p>
                      <a:pPr marL="0" rtl="0" fontAlgn="t" latinLnBrk="0">
                        <a:spcAft>
                          <a:spcPts val="800"/>
                        </a:spcAft>
                      </a:pPr>
                      <a:endParaRPr lang="en-US" sz="1800">
                        <a:effectLst/>
                        <a:latin typeface="Arial"/>
                      </a:endParaRPr>
                    </a:p>
                  </a:txBody>
                  <a:tcPr marL="33655" marR="27940" marT="2476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 rtl="0" fontAlgn="ctr" latinLnBrk="0"/>
                      <a:r>
                        <a:rPr lang="en-US" sz="1100" dirty="0">
                          <a:solidFill>
                            <a:srgbClr val="FFFFFF"/>
                          </a:solidFill>
                          <a:effectLst/>
                          <a:latin typeface="Avenir Book"/>
                        </a:rPr>
                        <a:t>September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33655" marR="27940" marT="24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/>
                      <a:r>
                        <a:rPr lang="en-US" sz="1100" dirty="0">
                          <a:solidFill>
                            <a:srgbClr val="FFFFFF"/>
                          </a:solidFill>
                          <a:effectLst/>
                          <a:latin typeface="Avenir Book"/>
                        </a:rPr>
                        <a:t>October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33655" marR="27940" marT="24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91440" rtl="0" fontAlgn="ctr" latinLnBrk="0"/>
                      <a:r>
                        <a:rPr lang="en-US" sz="1100" dirty="0">
                          <a:solidFill>
                            <a:srgbClr val="FFFFFF"/>
                          </a:solidFill>
                          <a:effectLst/>
                          <a:latin typeface="Avenir Book"/>
                        </a:rPr>
                        <a:t>November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33655" marR="27940" marT="24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91440" rtl="0" fontAlgn="ctr" latinLnBrk="0"/>
                      <a:r>
                        <a:rPr lang="en-US" sz="1100" dirty="0">
                          <a:solidFill>
                            <a:srgbClr val="FFFFFF"/>
                          </a:solidFill>
                          <a:effectLst/>
                          <a:latin typeface="Avenir Book"/>
                        </a:rPr>
                        <a:t>December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33655" marR="27940" marT="24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 rtl="0" fontAlgn="ctr" latinLnBrk="0"/>
                      <a:r>
                        <a:rPr lang="en-US" sz="1100" dirty="0">
                          <a:solidFill>
                            <a:srgbClr val="FFFFFF"/>
                          </a:solidFill>
                          <a:effectLst/>
                          <a:latin typeface="Avenir Book"/>
                        </a:rPr>
                        <a:t>January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33655" marR="27940" marT="24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 rtl="0" fontAlgn="ctr" latinLnBrk="0"/>
                      <a:r>
                        <a:rPr lang="en-US" sz="1100" dirty="0">
                          <a:solidFill>
                            <a:srgbClr val="FFFFFF"/>
                          </a:solidFill>
                          <a:effectLst/>
                          <a:latin typeface="Avenir Book"/>
                        </a:rPr>
                        <a:t>February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33655" marR="27940" marT="24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 rtl="0" fontAlgn="ctr" latinLnBrk="0"/>
                      <a:r>
                        <a:rPr lang="en-US" sz="1100" dirty="0">
                          <a:solidFill>
                            <a:srgbClr val="FFFFFF"/>
                          </a:solidFill>
                          <a:effectLst/>
                          <a:latin typeface="Avenir Book"/>
                        </a:rPr>
                        <a:t>March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33655" marR="27940" marT="24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 rtl="0" fontAlgn="ctr" latinLnBrk="0"/>
                      <a:r>
                        <a:rPr lang="en-US" sz="1100" dirty="0">
                          <a:solidFill>
                            <a:srgbClr val="FFFFFF"/>
                          </a:solidFill>
                          <a:effectLst/>
                          <a:latin typeface="Avenir Book"/>
                        </a:rPr>
                        <a:t>April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33655" marR="27940" marT="24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 rtl="0" fontAlgn="ctr" latinLnBrk="0"/>
                      <a:r>
                        <a:rPr lang="en-US" sz="1100" dirty="0">
                          <a:solidFill>
                            <a:srgbClr val="FFFFFF"/>
                          </a:solidFill>
                          <a:effectLst/>
                          <a:latin typeface="Avenir Book"/>
                        </a:rPr>
                        <a:t>May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33655" marR="27940" marT="24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45720" rtl="0" fontAlgn="ctr" latinLnBrk="0"/>
                      <a:r>
                        <a:rPr lang="en-US" sz="1100" dirty="0">
                          <a:solidFill>
                            <a:srgbClr val="FFFFFF"/>
                          </a:solidFill>
                          <a:effectLst/>
                          <a:latin typeface="Avenir Book"/>
                        </a:rPr>
                        <a:t>June/July/August</a:t>
                      </a: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33655" marR="27940" marT="24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3706354"/>
                  </a:ext>
                </a:extLst>
              </a:tr>
              <a:tr h="1215762">
                <a:tc>
                  <a:txBody>
                    <a:bodyPr/>
                    <a:lstStyle/>
                    <a:p>
                      <a:pPr marL="0" algn="ctr" rtl="0" fontAlgn="ctr" latinLnBrk="0"/>
                      <a:r>
                        <a:rPr lang="en-US" sz="1100" dirty="0">
                          <a:solidFill>
                            <a:srgbClr val="84E290"/>
                          </a:solidFill>
                          <a:effectLst/>
                          <a:latin typeface="Avenir Book"/>
                        </a:rPr>
                        <a:t>G12</a:t>
                      </a:r>
                      <a:endParaRPr lang="en-US" sz="18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655" marR="27940" marT="2476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 rtl="0" fontAlgn="t" latinLnBrk="0"/>
                      <a:endParaRPr lang="en-US" sz="1100">
                        <a:effectLst/>
                        <a:latin typeface="Avenir Book"/>
                      </a:endParaRPr>
                    </a:p>
                    <a:p>
                      <a:pPr marL="0" marR="0" algn="ctr" rtl="0" fontAlgn="t" latinLnBrk="0"/>
                      <a:r>
                        <a:rPr lang="en-US" sz="1100" dirty="0">
                          <a:effectLst/>
                          <a:latin typeface="Avenir Book"/>
                        </a:rPr>
                        <a:t>Final College List</a:t>
                      </a:r>
                      <a:endParaRPr lang="en-US" sz="1800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algn="ctr" rtl="0" fontAlgn="t" latinLnBrk="0"/>
                      <a:r>
                        <a:rPr lang="en-US" sz="1100" dirty="0">
                          <a:effectLst/>
                          <a:latin typeface="Avenir Book"/>
                        </a:rPr>
                        <a:t> Majors of Interests Rec Letter Requests</a:t>
                      </a:r>
                      <a:endParaRPr lang="en-US" sz="18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655" marR="27940" marT="24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venir Book"/>
                        </a:rPr>
                        <a:t>Transcript</a:t>
                      </a:r>
                      <a:endParaRPr lang="en-US" sz="1800" dirty="0">
                        <a:effectLst/>
                        <a:latin typeface="Arial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venir Book"/>
                        </a:rPr>
                        <a:t>Predicted Grades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venir Book"/>
                        </a:rPr>
                        <a:t>Resume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US" sz="1100" dirty="0">
                          <a:effectLst/>
                          <a:latin typeface="Avenir Book"/>
                        </a:rPr>
                        <a:t>Personal Statement</a:t>
                      </a:r>
                      <a:endParaRPr lang="en-US" sz="1800" dirty="0">
                        <a:effectLst/>
                        <a:latin typeface="Arial"/>
                      </a:endParaRPr>
                    </a:p>
                    <a:p>
                      <a:pPr marL="0" algn="ctr" rtl="0" fontAlgn="t" latinLnBrk="0"/>
                      <a:r>
                        <a:rPr lang="en-US" sz="1100" dirty="0">
                          <a:effectLst/>
                          <a:latin typeface="Avenir Book"/>
                        </a:rPr>
                        <a:t>Rec Letters ready for Submission</a:t>
                      </a:r>
                      <a:endParaRPr lang="en-US" sz="1800" dirty="0">
                        <a:effectLst/>
                        <a:latin typeface="Arial"/>
                      </a:endParaRPr>
                    </a:p>
                  </a:txBody>
                  <a:tcPr marL="33655" marR="27940" marT="24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/>
                      <a:r>
                        <a:rPr lang="en-US" sz="1100" dirty="0">
                          <a:effectLst/>
                          <a:latin typeface="Avenir Book"/>
                        </a:rPr>
                        <a:t>Deadline for 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US" sz="1100" dirty="0">
                          <a:effectLst/>
                          <a:latin typeface="Avenir Book"/>
                        </a:rPr>
                        <a:t>ED1/EA Applications</a:t>
                      </a:r>
                    </a:p>
                  </a:txBody>
                  <a:tcPr marL="33655" marR="27940" marT="24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100" dirty="0">
                          <a:effectLst/>
                          <a:latin typeface="Avenir Book"/>
                        </a:rPr>
                        <a:t>College Admissions Decisions for ED1/EA</a:t>
                      </a:r>
                    </a:p>
                  </a:txBody>
                  <a:tcPr marL="33655" marR="27940" marT="24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100" dirty="0">
                          <a:effectLst/>
                          <a:latin typeface="Avenir Book"/>
                        </a:rPr>
                        <a:t>Deadline for</a:t>
                      </a:r>
                      <a:endParaRPr lang="en-US" dirty="0"/>
                    </a:p>
                    <a:p>
                      <a:pPr marL="0" lvl="0" algn="ctr">
                        <a:buNone/>
                      </a:pPr>
                      <a:r>
                        <a:rPr lang="en-US" sz="1100" dirty="0">
                          <a:effectLst/>
                          <a:latin typeface="Avenir Book"/>
                        </a:rPr>
                        <a:t>Regular Decision Applications</a:t>
                      </a:r>
                      <a:endParaRPr lang="en-US" dirty="0"/>
                    </a:p>
                  </a:txBody>
                  <a:tcPr marL="33655" marR="27940" marT="24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33655" marR="27940" marT="24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100" dirty="0">
                          <a:effectLst/>
                          <a:latin typeface="Avenir Book"/>
                        </a:rPr>
                        <a:t>Receive College Admission Decisions </a:t>
                      </a:r>
                    </a:p>
                    <a:p>
                      <a:pPr marL="0" lvl="0" algn="ctr">
                        <a:buNone/>
                      </a:pPr>
                      <a:r>
                        <a:rPr lang="en-US" sz="1100" dirty="0">
                          <a:effectLst/>
                          <a:latin typeface="Avenir Book"/>
                        </a:rPr>
                        <a:t>For Regular Decision Applications</a:t>
                      </a:r>
                    </a:p>
                  </a:txBody>
                  <a:tcPr marL="33655" marR="27940" marT="24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100">
                        <a:effectLst/>
                        <a:latin typeface="Avenir Book"/>
                      </a:endParaRPr>
                    </a:p>
                  </a:txBody>
                  <a:tcPr marL="33655" marR="27940" marT="24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just" rtl="0" fontAlgn="ctr" latinLnBrk="0"/>
                      <a:r>
                        <a:rPr lang="en-US" sz="1100" dirty="0">
                          <a:effectLst/>
                          <a:latin typeface="Avenir Book"/>
                        </a:rPr>
                        <a:t>IBDP Exam</a:t>
                      </a:r>
                      <a:endParaRPr lang="en-US" sz="18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655" marR="27940" marT="24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rtl="0" fontAlgn="ctr" latinLnBrk="0"/>
                      <a:r>
                        <a:rPr lang="en-US" sz="1100" dirty="0">
                          <a:effectLst/>
                          <a:latin typeface="Avenir Book"/>
                        </a:rPr>
                        <a:t>Offer Confirmation </a:t>
                      </a:r>
                    </a:p>
                  </a:txBody>
                  <a:tcPr marL="33655" marR="27940" marT="24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667105"/>
                  </a:ext>
                </a:extLst>
              </a:tr>
              <a:tr h="967380">
                <a:tc>
                  <a:txBody>
                    <a:bodyPr/>
                    <a:lstStyle/>
                    <a:p>
                      <a:pPr marL="0" algn="ctr" rtl="0" fontAlgn="ctr" latinLnBrk="0"/>
                      <a:r>
                        <a:rPr lang="en-US" sz="1100" dirty="0">
                          <a:solidFill>
                            <a:srgbClr val="84E290"/>
                          </a:solidFill>
                          <a:effectLst/>
                          <a:latin typeface="Avenir Book"/>
                        </a:rPr>
                        <a:t>G11</a:t>
                      </a:r>
                      <a:endParaRPr lang="en-US" sz="18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655" marR="27940" marT="2476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36195" algn="ctr" rtl="0" fontAlgn="ctr" latinLnBrk="0"/>
                      <a:r>
                        <a:rPr lang="en-US" sz="1100" dirty="0">
                          <a:effectLst/>
                          <a:latin typeface="Avenir Book"/>
                        </a:rPr>
                        <a:t>Refine Career Discovery List</a:t>
                      </a:r>
                      <a:endParaRPr lang="en-US" sz="18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655" marR="27940" marT="24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E1E6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1353185" marR="1353185" indent="-1353185" algn="ctr" rtl="0" fontAlgn="ctr" latinLnBrk="0"/>
                      <a:r>
                        <a:rPr lang="en-US" sz="1100" dirty="0">
                          <a:effectLst/>
                          <a:latin typeface="Avenir Book"/>
                        </a:rPr>
                        <a:t>Goal-setting</a:t>
                      </a:r>
                      <a:endParaRPr lang="en-US" sz="1800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1353185" marR="1353185" indent="-1353185" algn="ctr" rtl="0" fontAlgn="ctr" latinLnBrk="0"/>
                      <a:r>
                        <a:rPr lang="en-US" sz="1100" dirty="0">
                          <a:effectLst/>
                          <a:latin typeface="Avenir Book"/>
                        </a:rPr>
                        <a:t>Build College List</a:t>
                      </a:r>
                      <a:endParaRPr lang="en-US" sz="1800">
                        <a:effectLst/>
                        <a:latin typeface="Arial"/>
                      </a:endParaRPr>
                    </a:p>
                    <a:p>
                      <a:pPr marL="1353185" marR="1353185" lvl="0" indent="-1296035" algn="ctr" rtl="0">
                        <a:buNone/>
                      </a:pPr>
                      <a:r>
                        <a:rPr lang="en-US" sz="1100" dirty="0">
                          <a:effectLst/>
                          <a:latin typeface="Avenir Book"/>
                        </a:rPr>
                        <a:t>Activities &amp; Leadership Opportunities</a:t>
                      </a:r>
                      <a:endParaRPr lang="en-US" sz="1800">
                        <a:effectLst/>
                        <a:latin typeface="Arial"/>
                      </a:endParaRPr>
                    </a:p>
                  </a:txBody>
                  <a:tcPr marL="33655" marR="27940" marT="24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E1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algn="ctr" rtl="0" fontAlgn="ctr" latinLnBrk="0"/>
                      <a:r>
                        <a:rPr lang="en-US" sz="1100" dirty="0">
                          <a:effectLst/>
                          <a:latin typeface="Avenir Book"/>
                        </a:rPr>
                        <a:t>Personal Statement Preparation</a:t>
                      </a:r>
                      <a:endParaRPr lang="en-US" sz="18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655" marR="27940" marT="24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E1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1915" rtl="0" fontAlgn="ctr" latinLnBrk="0"/>
                      <a:r>
                        <a:rPr lang="en-US" sz="1100" dirty="0">
                          <a:effectLst/>
                          <a:latin typeface="Avenir Book"/>
                        </a:rPr>
                        <a:t>Summer Program</a:t>
                      </a:r>
                      <a:endParaRPr lang="en-US" sz="1800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algn="ctr" rtl="0" fontAlgn="ctr" latinLnBrk="0"/>
                      <a:r>
                        <a:rPr lang="en-US" sz="1100" dirty="0">
                          <a:effectLst/>
                          <a:latin typeface="Avenir Book"/>
                        </a:rPr>
                        <a:t>College Visits</a:t>
                      </a:r>
                      <a:endParaRPr lang="en-US" sz="1800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algn="ctr" rtl="0" fontAlgn="ctr" latinLnBrk="0"/>
                      <a:r>
                        <a:rPr lang="en-US" sz="1100" dirty="0">
                          <a:effectLst/>
                          <a:latin typeface="Avenir Book"/>
                        </a:rPr>
                        <a:t> Volunteer Job</a:t>
                      </a:r>
                      <a:endParaRPr lang="en-US" sz="18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655" marR="27940" marT="24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775648"/>
                  </a:ext>
                </a:extLst>
              </a:tr>
              <a:tr h="967380">
                <a:tc>
                  <a:txBody>
                    <a:bodyPr/>
                    <a:lstStyle/>
                    <a:p>
                      <a:pPr marL="0" algn="ctr" rtl="0" fontAlgn="ctr" latinLnBrk="0"/>
                      <a:r>
                        <a:rPr lang="en-US" sz="1100" dirty="0">
                          <a:solidFill>
                            <a:srgbClr val="84E290"/>
                          </a:solidFill>
                          <a:effectLst/>
                          <a:latin typeface="Avenir Book"/>
                        </a:rPr>
                        <a:t>G10</a:t>
                      </a:r>
                      <a:endParaRPr lang="en-US" sz="18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655" marR="27940" marT="2476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484505" marR="484505" algn="ctr" rtl="0" fontAlgn="ctr" latinLnBrk="0"/>
                      <a:r>
                        <a:rPr lang="en-US" sz="1100" dirty="0">
                          <a:effectLst/>
                          <a:latin typeface="Avenir Book"/>
                        </a:rPr>
                        <a:t>Academic Interests &amp; Strength</a:t>
                      </a:r>
                      <a:endParaRPr lang="en-US" sz="180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484505" marR="484505" lvl="0" algn="ctr">
                        <a:buNone/>
                      </a:pPr>
                      <a:r>
                        <a:rPr lang="en-US" sz="1100" dirty="0">
                          <a:effectLst/>
                          <a:latin typeface="Avenir Book"/>
                        </a:rPr>
                        <a:t>Extracurricular Activities ｜ Student Clubs ｜ Academic Competitions ｜Leadership Opportunities | Service</a:t>
                      </a:r>
                      <a:endParaRPr lang="en-US" sz="1800">
                        <a:effectLst/>
                        <a:latin typeface="Arial"/>
                      </a:endParaRPr>
                    </a:p>
                  </a:txBody>
                  <a:tcPr marL="33655" marR="27940" marT="24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8890" algn="ctr" rtl="0" fontAlgn="ctr" latinLnBrk="0"/>
                      <a:r>
                        <a:rPr lang="en-US" sz="1100" dirty="0">
                          <a:effectLst/>
                          <a:latin typeface="Avenir Book"/>
                        </a:rPr>
                        <a:t>Career Discovery</a:t>
                      </a:r>
                      <a:endParaRPr lang="en-US" sz="1800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8890" algn="ctr" rtl="0" fontAlgn="ctr" latinLnBrk="0"/>
                      <a:r>
                        <a:rPr lang="en-US" sz="1100" dirty="0">
                          <a:effectLst/>
                          <a:latin typeface="Avenir Book"/>
                        </a:rPr>
                        <a:t>University Exploration</a:t>
                      </a:r>
                      <a:endParaRPr lang="en-US" sz="18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655" marR="27940" marT="24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 rtl="0" fontAlgn="ctr" latinLnBrk="0"/>
                      <a:endParaRPr lang="en-US" sz="1100">
                        <a:effectLst/>
                        <a:latin typeface="Avenir Book"/>
                      </a:endParaRPr>
                    </a:p>
                    <a:p>
                      <a:pPr marL="0" marR="0" lvl="0" algn="ctr">
                        <a:buNone/>
                      </a:pPr>
                      <a:r>
                        <a:rPr lang="en-US" sz="1100" dirty="0">
                          <a:effectLst/>
                          <a:latin typeface="Avenir Book"/>
                        </a:rPr>
                        <a:t>MYP </a:t>
                      </a:r>
                      <a:r>
                        <a:rPr lang="en-US" sz="1100" dirty="0" err="1">
                          <a:effectLst/>
                          <a:latin typeface="Avenir Book"/>
                        </a:rPr>
                        <a:t>eAssessment</a:t>
                      </a:r>
                      <a:endParaRPr lang="en-US" sz="1100" dirty="0">
                        <a:effectLst/>
                        <a:latin typeface="Avenir Book"/>
                      </a:endParaRPr>
                    </a:p>
                    <a:p>
                      <a:pPr marL="0" marR="0" lvl="0" algn="ctr">
                        <a:buNone/>
                      </a:pPr>
                      <a:r>
                        <a:rPr lang="en-US" sz="1100" dirty="0">
                          <a:effectLst/>
                          <a:latin typeface="Avenir Book"/>
                        </a:rPr>
                        <a:t>DP HL/SL Course Selection</a:t>
                      </a:r>
                      <a:endParaRPr lang="en-US" sz="1800" dirty="0">
                        <a:effectLst/>
                        <a:latin typeface="Arial"/>
                      </a:endParaRPr>
                    </a:p>
                  </a:txBody>
                  <a:tcPr marL="33655" marR="27940" marT="24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1915" rtl="0" fontAlgn="ctr" latinLnBrk="0"/>
                      <a:r>
                        <a:rPr lang="en-US" sz="1100" dirty="0">
                          <a:effectLst/>
                          <a:latin typeface="Avenir Book"/>
                        </a:rPr>
                        <a:t>Summer Program</a:t>
                      </a:r>
                      <a:endParaRPr lang="en-US" sz="180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algn="ctr" rtl="0" fontAlgn="ctr" latinLnBrk="0"/>
                      <a:r>
                        <a:rPr lang="en-US" sz="1100" dirty="0">
                          <a:effectLst/>
                          <a:latin typeface="Avenir Book"/>
                        </a:rPr>
                        <a:t>College Visits</a:t>
                      </a:r>
                      <a:endParaRPr lang="en-US" sz="180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algn="ctr" rtl="0" fontAlgn="ctr" latinLnBrk="0"/>
                      <a:r>
                        <a:rPr lang="en-US" sz="1100" dirty="0">
                          <a:effectLst/>
                          <a:latin typeface="Avenir Book"/>
                        </a:rPr>
                        <a:t>Volunteer Job</a:t>
                      </a:r>
                      <a:endParaRPr lang="en-US" sz="18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655" marR="27940" marT="24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710113"/>
                  </a:ext>
                </a:extLst>
              </a:tr>
              <a:tr h="745144">
                <a:tc>
                  <a:txBody>
                    <a:bodyPr/>
                    <a:lstStyle/>
                    <a:p>
                      <a:pPr marL="0" algn="ctr" rtl="0" fontAlgn="ctr" latinLnBrk="0"/>
                      <a:r>
                        <a:rPr lang="en-US" sz="1100" dirty="0">
                          <a:solidFill>
                            <a:srgbClr val="84E290"/>
                          </a:solidFill>
                          <a:effectLst/>
                          <a:latin typeface="Avenir Book"/>
                        </a:rPr>
                        <a:t>G9</a:t>
                      </a:r>
                      <a:endParaRPr lang="en-US" sz="18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655" marR="27940" marT="2476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rtl="0" fontAlgn="ctr" latinLnBrk="0"/>
                      <a:r>
                        <a:rPr lang="en-US" sz="1100" dirty="0">
                          <a:effectLst/>
                          <a:latin typeface="Avenir Book"/>
                        </a:rPr>
                        <a:t>Academic Interests &amp; Strengths</a:t>
                      </a:r>
                      <a:endParaRPr lang="en-US" sz="18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655" marR="27940" marT="24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E1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255905" marR="264795" algn="ctr" rtl="0" fontAlgn="ctr" latinLnBrk="0"/>
                      <a:r>
                        <a:rPr lang="en-US" sz="1100" dirty="0">
                          <a:effectLst/>
                          <a:latin typeface="Avenir Book"/>
                        </a:rPr>
                        <a:t>Extracurricular Activities | Student Clubs</a:t>
                      </a:r>
                      <a:endParaRPr lang="en-US" sz="1800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255905" marR="264795" algn="ctr" rtl="0" fontAlgn="ctr" latinLnBrk="0"/>
                      <a:r>
                        <a:rPr lang="en-US" sz="1100" dirty="0">
                          <a:effectLst/>
                          <a:latin typeface="Avenir Book"/>
                        </a:rPr>
                        <a:t>Tournaments &amp; Competitions</a:t>
                      </a:r>
                      <a:endParaRPr lang="en-US" sz="1800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255905" marR="264795" algn="ctr" rtl="0" fontAlgn="ctr" latinLnBrk="0"/>
                      <a:r>
                        <a:rPr lang="en-US" sz="1100" dirty="0">
                          <a:effectLst/>
                          <a:latin typeface="Avenir Book"/>
                        </a:rPr>
                        <a:t>Services</a:t>
                      </a:r>
                      <a:endParaRPr lang="en-US" sz="18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655" marR="27940" marT="24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E1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1915" rtl="0" fontAlgn="ctr" latinLnBrk="0"/>
                      <a:r>
                        <a:rPr lang="en-US" sz="1100" dirty="0">
                          <a:effectLst/>
                          <a:latin typeface="Avenir Book"/>
                        </a:rPr>
                        <a:t>Summer Program</a:t>
                      </a:r>
                      <a:endParaRPr lang="en-US" sz="1800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algn="ctr" rtl="0" fontAlgn="ctr" latinLnBrk="0"/>
                      <a:r>
                        <a:rPr lang="en-US" sz="1100" dirty="0">
                          <a:effectLst/>
                          <a:latin typeface="Avenir Book"/>
                        </a:rPr>
                        <a:t>Volunteer Job</a:t>
                      </a:r>
                      <a:endParaRPr lang="en-US" sz="18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655" marR="27940" marT="24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746434"/>
                  </a:ext>
                </a:extLst>
              </a:tr>
              <a:tr h="614417">
                <a:tc>
                  <a:txBody>
                    <a:bodyPr/>
                    <a:lstStyle/>
                    <a:p>
                      <a:pPr marL="0" marR="109220" algn="ctr" rtl="0" fontAlgn="ctr" latinLnBrk="0"/>
                      <a:r>
                        <a:rPr lang="en-US" sz="1100" dirty="0">
                          <a:solidFill>
                            <a:srgbClr val="84E290"/>
                          </a:solidFill>
                          <a:effectLst/>
                          <a:latin typeface="Avenir Book"/>
                        </a:rPr>
                        <a:t>  G8</a:t>
                      </a:r>
                      <a:endParaRPr lang="en-US" sz="18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655" marR="27940" marT="24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10">
                  <a:txBody>
                    <a:bodyPr/>
                    <a:lstStyle/>
                    <a:p>
                      <a:pPr marL="0" marR="0" algn="ctr" rtl="0" fontAlgn="ctr" latinLnBrk="0"/>
                      <a:r>
                        <a:rPr lang="en-US" sz="1100" dirty="0">
                          <a:effectLst/>
                          <a:latin typeface="Avenir Book"/>
                        </a:rPr>
                        <a:t>Begin BridgeU Inventories </a:t>
                      </a:r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venir Book"/>
                        </a:rPr>
                        <a:t>| </a:t>
                      </a:r>
                      <a:r>
                        <a:rPr lang="en-US" sz="1100" dirty="0">
                          <a:effectLst/>
                          <a:latin typeface="Avenir Book"/>
                        </a:rPr>
                        <a:t>Explore &amp; Develop Personal Interests | Participate in Extracurricular Activities &amp; Student Clubs</a:t>
                      </a:r>
                      <a:endParaRPr lang="en-US" sz="18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655" marR="27940" marT="24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70232"/>
                  </a:ext>
                </a:extLst>
              </a:tr>
              <a:tr h="313744">
                <a:tc gridSpan="11">
                  <a:txBody>
                    <a:bodyPr/>
                    <a:lstStyle/>
                    <a:p>
                      <a:pPr marL="0" marR="0" algn="ctr" rtl="0" fontAlgn="t" latinLnBrk="0"/>
                      <a:r>
                        <a:rPr lang="en-US" sz="1100" dirty="0">
                          <a:solidFill>
                            <a:srgbClr val="FFFFFF"/>
                          </a:solidFill>
                          <a:effectLst/>
                          <a:latin typeface="Avenir Book"/>
                        </a:rPr>
                        <a:t>Timeline Overview for College Bound G9-12 Students</a:t>
                      </a:r>
                      <a:endParaRPr lang="en-US" sz="18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655" marR="27940" marT="247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82368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DD8D4B3-0B86-93B0-B839-CA2C2944B7B5}"/>
              </a:ext>
            </a:extLst>
          </p:cNvPr>
          <p:cNvSpPr txBox="1"/>
          <p:nvPr/>
        </p:nvSpPr>
        <p:spPr>
          <a:xfrm>
            <a:off x="4525743" y="606379"/>
            <a:ext cx="314756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ea typeface="+mn-lt"/>
                <a:cs typeface="+mn-lt"/>
              </a:rPr>
              <a:t>8-12</a:t>
            </a:r>
            <a:r>
              <a:rPr lang="ja-JP" altLang="en-US" sz="2000">
                <a:ea typeface="+mn-lt"/>
                <a:cs typeface="+mn-lt"/>
              </a:rPr>
              <a:t>年级大学时间表概览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7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0FE557-72D8-6D3F-A736-F600CC849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914400"/>
            <a:ext cx="4261104" cy="109728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br>
              <a:rPr lang="ja-JP" altLang="en-US" sz="3600" b="0" dirty="0">
                <a:ea typeface="+mj-lt"/>
                <a:cs typeface="+mj-lt"/>
              </a:rPr>
            </a:br>
            <a:r>
              <a:rPr lang="ja-JP" altLang="en-US" sz="3600" b="0">
                <a:ea typeface="+mj-lt"/>
                <a:cs typeface="+mj-lt"/>
              </a:rPr>
              <a:t>指导和支持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A6F27-7E5B-FF77-8DDA-C7721C7655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79" y="2176036"/>
            <a:ext cx="4261104" cy="41218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IBDP</a:t>
            </a:r>
            <a:r>
              <a:rPr lang="ja-JP" altLang="en-US">
                <a:ea typeface="+mn-lt"/>
                <a:cs typeface="+mn-lt"/>
              </a:rPr>
              <a:t>与大学成功之间的联系</a:t>
            </a:r>
            <a:endParaRPr lang="en-US"/>
          </a:p>
          <a:p>
            <a:r>
              <a:rPr lang="ja-JP" altLang="en-US">
                <a:ea typeface="+mn-lt"/>
                <a:cs typeface="+mn-lt"/>
              </a:rPr>
              <a:t>一对一大学咨询</a:t>
            </a:r>
            <a:endParaRPr lang="en-US" altLang="ja-JP">
              <a:ea typeface="+mn-lt"/>
              <a:cs typeface="+mn-lt"/>
            </a:endParaRPr>
          </a:p>
          <a:p>
            <a:pPr marL="493395" lvl="1"/>
            <a:r>
              <a:rPr lang="ja-JP" altLang="en-US">
                <a:ea typeface="+mn-lt"/>
                <a:cs typeface="+mn-lt"/>
              </a:rPr>
              <a:t>大学选择</a:t>
            </a:r>
            <a:endParaRPr lang="en-US"/>
          </a:p>
          <a:p>
            <a:pPr marL="493395" lvl="1"/>
            <a:r>
              <a:rPr lang="ja-JP" altLang="en-US">
                <a:ea typeface="+mn-lt"/>
                <a:cs typeface="+mn-lt"/>
              </a:rPr>
              <a:t>注册及备考</a:t>
            </a:r>
            <a:endParaRPr lang="en-US"/>
          </a:p>
          <a:p>
            <a:pPr marL="493395" lvl="1"/>
            <a:r>
              <a:rPr lang="ja-JP" altLang="en-US">
                <a:ea typeface="+mn-lt"/>
                <a:cs typeface="+mn-lt"/>
              </a:rPr>
              <a:t>推荐信</a:t>
            </a:r>
            <a:endParaRPr lang="en-US"/>
          </a:p>
          <a:p>
            <a:pPr marL="493395" lvl="1"/>
            <a:r>
              <a:rPr lang="ja-JP" altLang="en-US">
                <a:ea typeface="+mn-lt"/>
                <a:cs typeface="+mn-lt"/>
              </a:rPr>
              <a:t>个人陈述</a:t>
            </a:r>
            <a:endParaRPr lang="en-US"/>
          </a:p>
          <a:p>
            <a:pPr marL="493395" lvl="1"/>
            <a:r>
              <a:rPr lang="ja-JP" altLang="en-US">
                <a:ea typeface="+mn-lt"/>
                <a:cs typeface="+mn-lt"/>
              </a:rPr>
              <a:t>翻译录取通知书</a:t>
            </a:r>
            <a:endParaRPr lang="en-US"/>
          </a:p>
          <a:p>
            <a:pPr marL="493395" lvl="1"/>
            <a:r>
              <a:rPr lang="ja-JP" altLang="en-US">
                <a:ea typeface="+mn-lt"/>
                <a:cs typeface="+mn-lt"/>
              </a:rPr>
              <a:t>填写助学金申请文件</a:t>
            </a:r>
            <a:endParaRPr lang="en-US"/>
          </a:p>
          <a:p>
            <a:pPr marL="493395" lvl="1"/>
            <a:endParaRPr lang="en-US"/>
          </a:p>
          <a:p>
            <a:pPr marL="493395" lvl="1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C61F3B-36D9-19A1-ADF7-181BD557FA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7862" r="16010"/>
          <a:stretch/>
        </p:blipFill>
        <p:spPr>
          <a:xfrm>
            <a:off x="5671128" y="914399"/>
            <a:ext cx="6520872" cy="535352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025DBA-8780-9CA0-2826-FF6E3BD1A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672328" y="6267921"/>
            <a:ext cx="6519672" cy="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8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3E2A5-581F-0CE8-37D8-52A5C9645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229" y="999619"/>
            <a:ext cx="3864028" cy="12900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 sz="2600" b="0">
                <a:ea typeface="+mj-lt"/>
                <a:cs typeface="+mj-lt"/>
              </a:rPr>
              <a:t>国际职业与大学指导平台</a:t>
            </a:r>
            <a:endParaRPr lang="en-US" sz="26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20AD18-0B48-075A-BA3A-EBFBBF1658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5696"/>
          <a:stretch/>
        </p:blipFill>
        <p:spPr>
          <a:xfrm>
            <a:off x="20" y="535709"/>
            <a:ext cx="8229580" cy="582064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C7985C-B0C3-CC50-E86A-B5EBA40E0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" y="6359240"/>
            <a:ext cx="82296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4D878-0727-270E-F92E-0ACFAC4DC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19128" y="2460806"/>
            <a:ext cx="2811880" cy="38717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>
                <a:ea typeface="+mn-lt"/>
                <a:cs typeface="+mn-lt"/>
              </a:rPr>
              <a:t>准备</a:t>
            </a:r>
            <a:endParaRPr lang="en-US"/>
          </a:p>
          <a:p>
            <a:r>
              <a:rPr lang="ja-JP" altLang="en-US">
                <a:ea typeface="+mn-lt"/>
                <a:cs typeface="+mn-lt"/>
              </a:rPr>
              <a:t>发现</a:t>
            </a:r>
            <a:endParaRPr lang="en-US"/>
          </a:p>
          <a:p>
            <a:r>
              <a:rPr lang="ja-JP" altLang="en-US">
                <a:ea typeface="+mn-lt"/>
                <a:cs typeface="+mn-lt"/>
              </a:rPr>
              <a:t>决策</a:t>
            </a:r>
            <a:endParaRPr lang="en-US"/>
          </a:p>
          <a:p>
            <a:endParaRPr lang="en-US" dirty="0"/>
          </a:p>
          <a:p>
            <a:pPr marL="0" indent="0" algn="ctr">
              <a:buNone/>
            </a:pPr>
            <a:r>
              <a:rPr lang="ja-JP" altLang="en-US" sz="1600" b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学生平台概述视频</a:t>
            </a:r>
            <a:endParaRPr lang="en-US" sz="1600" b="1" dirty="0">
              <a:solidFill>
                <a:srgbClr val="0070C0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13610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4548DF-5072-015B-79AA-7272613C3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904" y="951390"/>
            <a:ext cx="4497841" cy="10602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z="1800" b="0">
                <a:ea typeface="+mj-lt"/>
                <a:cs typeface="+mj-lt"/>
              </a:rPr>
              <a:t>珠海国际学校的学生申请了哪些大学</a:t>
            </a:r>
            <a:r>
              <a:rPr lang="en-US" sz="1800" b="0" dirty="0">
                <a:ea typeface="+mj-lt"/>
                <a:cs typeface="+mj-lt"/>
              </a:rPr>
              <a:t>？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ja-JP" altLang="en-US" sz="1800" b="0">
                <a:ea typeface="+mj-lt"/>
                <a:cs typeface="+mj-lt"/>
              </a:rPr>
              <a:t>珠海国际学校的大学录取历史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94DFC8-8E65-1EDE-4BD5-682C2D580C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490" b="-2"/>
          <a:stretch/>
        </p:blipFill>
        <p:spPr>
          <a:xfrm>
            <a:off x="-1" y="914399"/>
            <a:ext cx="6657255" cy="5353523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8052531-D50B-3899-B150-D05525F4F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6267922"/>
            <a:ext cx="6656832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A9F6E052-3886-FDA8-FA77-42BB34CB2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69905" y="1717357"/>
            <a:ext cx="4261104" cy="45879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 dirty="0"/>
              <a:t>*</a:t>
            </a:r>
            <a:r>
              <a:rPr lang="en-US" sz="1800" dirty="0">
                <a:ea typeface="+mn-lt"/>
                <a:cs typeface="+mn-lt"/>
                <a:hlinkClick r:id="rId3"/>
              </a:rPr>
              <a:t>ZIS</a:t>
            </a:r>
            <a:r>
              <a:rPr lang="en-US" altLang="ja-JP" sz="1800" dirty="0">
                <a:ea typeface="+mn-lt"/>
                <a:cs typeface="+mn-lt"/>
                <a:hlinkClick r:id="rId3"/>
              </a:rPr>
              <a:t> </a:t>
            </a:r>
            <a:r>
              <a:rPr lang="ja-JP" altLang="en-US" sz="1800" dirty="0">
                <a:ea typeface="+mn-lt"/>
                <a:cs typeface="+mn-lt"/>
                <a:hlinkClick r:id="rId3"/>
              </a:rPr>
              <a:t>学校简介中推荐的学院分析</a:t>
            </a:r>
            <a:endParaRPr lang="en-US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ja-JP" altLang="en-US">
                <a:ea typeface="+mn-lt"/>
                <a:cs typeface="+mn-lt"/>
              </a:rPr>
              <a:t>讨论</a:t>
            </a:r>
            <a:r>
              <a:rPr lang="en-US" dirty="0">
                <a:ea typeface="+mn-lt"/>
                <a:cs typeface="+mn-lt"/>
              </a:rPr>
              <a:t>：</a:t>
            </a:r>
            <a:endParaRPr lang="en-US" dirty="0"/>
          </a:p>
          <a:p>
            <a:r>
              <a:rPr lang="ja-JP" altLang="en-US">
                <a:ea typeface="+mn-lt"/>
                <a:cs typeface="+mn-lt"/>
              </a:rPr>
              <a:t>从收集到的有关这些学校的信息中，您注意到了什么趋势</a:t>
            </a:r>
            <a:r>
              <a:rPr lang="en-US" dirty="0">
                <a:ea typeface="+mn-lt"/>
                <a:cs typeface="+mn-lt"/>
              </a:rPr>
              <a:t>？</a:t>
            </a:r>
          </a:p>
          <a:p>
            <a:r>
              <a:rPr lang="ja-JP" altLang="en-US">
                <a:ea typeface="+mn-lt"/>
                <a:cs typeface="+mn-lt"/>
              </a:rPr>
              <a:t>您如何描述</a:t>
            </a:r>
            <a:r>
              <a:rPr lang="en-US" dirty="0">
                <a:ea typeface="+mn-lt"/>
                <a:cs typeface="+mn-lt"/>
              </a:rPr>
              <a:t> ZIS </a:t>
            </a:r>
            <a:r>
              <a:rPr lang="ja-JP" altLang="en-US">
                <a:ea typeface="+mn-lt"/>
                <a:cs typeface="+mn-lt"/>
              </a:rPr>
              <a:t>学生可以获得的大学入学机会</a:t>
            </a:r>
            <a:r>
              <a:rPr lang="en-US" dirty="0">
                <a:ea typeface="+mn-lt"/>
                <a:cs typeface="+mn-lt"/>
              </a:rPr>
              <a:t>？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354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F8757-AD0C-71A2-832A-47ECB09DD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52" y="1091966"/>
            <a:ext cx="10890929" cy="939753"/>
          </a:xfrm>
        </p:spPr>
        <p:txBody>
          <a:bodyPr/>
          <a:lstStyle/>
          <a:p>
            <a:r>
              <a:rPr lang="ja-JP" altLang="en-US" b="0">
                <a:ea typeface="+mj-lt"/>
                <a:cs typeface="+mj-lt"/>
              </a:rPr>
              <a:t>解读大学排名</a:t>
            </a:r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73771C3-C040-8368-BDB4-BB2422FF83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1230" r="1287" b="-3492"/>
          <a:stretch/>
        </p:blipFill>
        <p:spPr>
          <a:xfrm>
            <a:off x="982630" y="2035677"/>
            <a:ext cx="3751041" cy="1188282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058A012-2454-0A6B-2610-C582AA2FC6D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7395516" y="1927961"/>
            <a:ext cx="3506320" cy="1713556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83FEE7-F9C7-6AF5-B0CA-F41F087DD5C6}"/>
              </a:ext>
            </a:extLst>
          </p:cNvPr>
          <p:cNvSpPr txBox="1"/>
          <p:nvPr/>
        </p:nvSpPr>
        <p:spPr>
          <a:xfrm>
            <a:off x="442119" y="3889096"/>
            <a:ext cx="1174112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ja-JP" altLang="en-US">
                <a:ea typeface="+mn-lt"/>
                <a:cs typeface="+mn-lt"/>
              </a:rPr>
              <a:t>每个排名系统都遵循各自的方法，并根据不同的指标对大学进行评分</a:t>
            </a:r>
            <a:r>
              <a:rPr lang="en-US" dirty="0">
                <a:ea typeface="+mn-lt"/>
                <a:cs typeface="+mn-lt"/>
              </a:rPr>
              <a:t>。QS </a:t>
            </a:r>
            <a:r>
              <a:rPr lang="ja-JP" altLang="en-US">
                <a:ea typeface="+mn-lt"/>
                <a:cs typeface="+mn-lt"/>
              </a:rPr>
              <a:t>非常注重大学在学术界和雇主中的声誉</a:t>
            </a:r>
            <a:r>
              <a:rPr lang="en-US" dirty="0">
                <a:ea typeface="+mn-lt"/>
                <a:cs typeface="+mn-lt"/>
              </a:rPr>
              <a:t>，ARWU </a:t>
            </a:r>
            <a:r>
              <a:rPr lang="ja-JP" altLang="en-US">
                <a:ea typeface="+mn-lt"/>
                <a:cs typeface="+mn-lt"/>
              </a:rPr>
              <a:t>则注重世界知名的研究成果</a:t>
            </a:r>
            <a:r>
              <a:rPr lang="en-US" dirty="0">
                <a:ea typeface="+mn-lt"/>
                <a:cs typeface="+mn-lt"/>
              </a:rPr>
              <a:t>，</a:t>
            </a:r>
            <a:r>
              <a:rPr lang="ja-JP" altLang="en-US">
                <a:ea typeface="+mn-lt"/>
                <a:cs typeface="+mn-lt"/>
              </a:rPr>
              <a:t>而</a:t>
            </a:r>
            <a:r>
              <a:rPr lang="en-US" dirty="0">
                <a:ea typeface="+mn-lt"/>
                <a:cs typeface="+mn-lt"/>
              </a:rPr>
              <a:t> THE </a:t>
            </a:r>
            <a:r>
              <a:rPr lang="ja-JP" altLang="en-US">
                <a:ea typeface="+mn-lt"/>
                <a:cs typeface="+mn-lt"/>
              </a:rPr>
              <a:t>则力求平衡两者</a:t>
            </a:r>
            <a:r>
              <a:rPr lang="en-US" dirty="0">
                <a:ea typeface="+mn-lt"/>
                <a:cs typeface="+mn-lt"/>
              </a:rPr>
              <a:t>，</a:t>
            </a:r>
            <a:r>
              <a:rPr lang="ja-JP" altLang="en-US">
                <a:ea typeface="+mn-lt"/>
                <a:cs typeface="+mn-lt"/>
              </a:rPr>
              <a:t>考虑更多变量</a:t>
            </a:r>
            <a:r>
              <a:rPr lang="en-US" dirty="0">
                <a:ea typeface="+mn-lt"/>
                <a:cs typeface="+mn-lt"/>
              </a:rPr>
              <a:t>。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CEFDDE-F9B2-ACD8-80D5-A87CC1EA21E4}"/>
              </a:ext>
            </a:extLst>
          </p:cNvPr>
          <p:cNvSpPr txBox="1"/>
          <p:nvPr/>
        </p:nvSpPr>
        <p:spPr>
          <a:xfrm>
            <a:off x="440422" y="4781725"/>
            <a:ext cx="11031522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ja-JP" altLang="en-US">
                <a:ea typeface="+mn-lt"/>
                <a:cs typeface="+mn-lt"/>
              </a:rPr>
              <a:t>一所大学排在第</a:t>
            </a:r>
            <a:r>
              <a:rPr lang="en-US" dirty="0">
                <a:ea typeface="+mn-lt"/>
                <a:cs typeface="+mn-lt"/>
              </a:rPr>
              <a:t>5</a:t>
            </a:r>
            <a:r>
              <a:rPr lang="ja-JP" altLang="en-US">
                <a:ea typeface="+mn-lt"/>
                <a:cs typeface="+mn-lt"/>
              </a:rPr>
              <a:t>还是第</a:t>
            </a:r>
            <a:r>
              <a:rPr lang="en-US" dirty="0">
                <a:ea typeface="+mn-lt"/>
                <a:cs typeface="+mn-lt"/>
              </a:rPr>
              <a:t>7</a:t>
            </a:r>
            <a:r>
              <a:rPr lang="ja-JP" altLang="en-US">
                <a:ea typeface="+mn-lt"/>
                <a:cs typeface="+mn-lt"/>
              </a:rPr>
              <a:t>，第</a:t>
            </a:r>
            <a:r>
              <a:rPr lang="en-US" dirty="0">
                <a:ea typeface="+mn-lt"/>
                <a:cs typeface="+mn-lt"/>
              </a:rPr>
              <a:t>120</a:t>
            </a:r>
            <a:r>
              <a:rPr lang="ja-JP" altLang="en-US">
                <a:ea typeface="+mn-lt"/>
                <a:cs typeface="+mn-lt"/>
              </a:rPr>
              <a:t>还是第</a:t>
            </a:r>
            <a:r>
              <a:rPr lang="en-US" dirty="0">
                <a:ea typeface="+mn-lt"/>
                <a:cs typeface="+mn-lt"/>
              </a:rPr>
              <a:t>150</a:t>
            </a:r>
            <a:r>
              <a:rPr lang="ja-JP" altLang="en-US">
                <a:ea typeface="+mn-lt"/>
                <a:cs typeface="+mn-lt"/>
              </a:rPr>
              <a:t>，并不意味着它们之间有很大的差异。有很多因素在起作用，有些与教学质量无关。所以，如果你想在两所排名接近的大学之间做出选择，比如说第</a:t>
            </a:r>
            <a:r>
              <a:rPr lang="en-US" dirty="0">
                <a:ea typeface="+mn-lt"/>
                <a:cs typeface="+mn-lt"/>
              </a:rPr>
              <a:t>25</a:t>
            </a:r>
            <a:r>
              <a:rPr lang="ja-JP" altLang="en-US">
                <a:ea typeface="+mn-lt"/>
                <a:cs typeface="+mn-lt"/>
              </a:rPr>
              <a:t>和第</a:t>
            </a:r>
            <a:r>
              <a:rPr lang="en-US" dirty="0">
                <a:ea typeface="+mn-lt"/>
                <a:cs typeface="+mn-lt"/>
              </a:rPr>
              <a:t>40</a:t>
            </a:r>
            <a:r>
              <a:rPr lang="ja-JP" altLang="en-US">
                <a:ea typeface="+mn-lt"/>
                <a:cs typeface="+mn-lt"/>
              </a:rPr>
              <a:t>，那就忽略这个事实吧。这并不能反映哪一所大学更好。用前</a:t>
            </a:r>
            <a:r>
              <a:rPr lang="en-US" dirty="0">
                <a:ea typeface="+mn-lt"/>
                <a:cs typeface="+mn-lt"/>
              </a:rPr>
              <a:t>10</a:t>
            </a:r>
            <a:r>
              <a:rPr lang="ja-JP" altLang="en-US">
                <a:ea typeface="+mn-lt"/>
                <a:cs typeface="+mn-lt"/>
              </a:rPr>
              <a:t>名</a:t>
            </a:r>
            <a:r>
              <a:rPr lang="en-US" dirty="0">
                <a:ea typeface="+mn-lt"/>
                <a:cs typeface="+mn-lt"/>
              </a:rPr>
              <a:t>、</a:t>
            </a:r>
            <a:r>
              <a:rPr lang="ja-JP" altLang="en-US">
                <a:ea typeface="+mn-lt"/>
                <a:cs typeface="+mn-lt"/>
              </a:rPr>
              <a:t>前</a:t>
            </a:r>
            <a:r>
              <a:rPr lang="en-US" dirty="0">
                <a:ea typeface="+mn-lt"/>
                <a:cs typeface="+mn-lt"/>
              </a:rPr>
              <a:t>50</a:t>
            </a:r>
            <a:r>
              <a:rPr lang="ja-JP" altLang="en-US">
                <a:ea typeface="+mn-lt"/>
                <a:cs typeface="+mn-lt"/>
              </a:rPr>
              <a:t>名</a:t>
            </a:r>
            <a:r>
              <a:rPr lang="en-US" dirty="0">
                <a:ea typeface="+mn-lt"/>
                <a:cs typeface="+mn-lt"/>
              </a:rPr>
              <a:t>、</a:t>
            </a:r>
            <a:r>
              <a:rPr lang="ja-JP" altLang="en-US">
                <a:ea typeface="+mn-lt"/>
                <a:cs typeface="+mn-lt"/>
              </a:rPr>
              <a:t>前</a:t>
            </a:r>
            <a:r>
              <a:rPr lang="en-US" dirty="0">
                <a:ea typeface="+mn-lt"/>
                <a:cs typeface="+mn-lt"/>
              </a:rPr>
              <a:t>100</a:t>
            </a:r>
            <a:r>
              <a:rPr lang="ja-JP" altLang="en-US">
                <a:ea typeface="+mn-lt"/>
                <a:cs typeface="+mn-lt"/>
              </a:rPr>
              <a:t>名和前</a:t>
            </a:r>
            <a:r>
              <a:rPr lang="en-US" dirty="0">
                <a:ea typeface="+mn-lt"/>
                <a:cs typeface="+mn-lt"/>
              </a:rPr>
              <a:t>500</a:t>
            </a:r>
            <a:r>
              <a:rPr lang="ja-JP" altLang="en-US">
                <a:ea typeface="+mn-lt"/>
                <a:cs typeface="+mn-lt"/>
              </a:rPr>
              <a:t>名来衡量它们更有用</a:t>
            </a:r>
            <a:r>
              <a:rPr lang="en-US" dirty="0">
                <a:ea typeface="+mn-lt"/>
                <a:cs typeface="+mn-lt"/>
              </a:rPr>
              <a:t>。</a:t>
            </a:r>
            <a:endParaRPr lang="en-US" dirty="0"/>
          </a:p>
          <a:p>
            <a:pPr algn="r"/>
            <a:r>
              <a:rPr lang="en-US" sz="1400" dirty="0">
                <a:ea typeface="+mn-lt"/>
                <a:cs typeface="+mn-lt"/>
              </a:rPr>
              <a:t>(Ciubotaru, 2024)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0E0079-8F7C-56EA-9F91-B9F38E4058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504" b="6757"/>
          <a:stretch/>
        </p:blipFill>
        <p:spPr>
          <a:xfrm>
            <a:off x="5120780" y="1926932"/>
            <a:ext cx="1929469" cy="169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9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1C584-E2BD-063A-A264-EAFFA9396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060882"/>
            <a:ext cx="4646968" cy="1097280"/>
          </a:xfrm>
        </p:spPr>
        <p:txBody>
          <a:bodyPr/>
          <a:lstStyle/>
          <a:p>
            <a:r>
              <a:rPr lang="ja-JP" altLang="en-US" b="0">
                <a:ea typeface="+mj-lt"/>
                <a:cs typeface="+mj-lt"/>
              </a:rPr>
              <a:t>测试建议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E3023-081B-344A-3324-289097E5AF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837" y="1804890"/>
            <a:ext cx="5212080" cy="26488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>
                <a:ea typeface="+mn-lt"/>
                <a:cs typeface="+mn-lt"/>
              </a:rPr>
              <a:t>学术能力评估测试</a:t>
            </a:r>
            <a:r>
              <a:rPr lang="en-US" dirty="0">
                <a:ea typeface="+mn-lt"/>
                <a:cs typeface="+mn-lt"/>
              </a:rPr>
              <a:t>（SAT）</a:t>
            </a:r>
            <a:endParaRPr lang="en-US">
              <a:ea typeface="+mn-lt"/>
              <a:cs typeface="+mn-lt"/>
            </a:endParaRPr>
          </a:p>
          <a:p>
            <a:pPr marL="493395"/>
            <a:r>
              <a:rPr lang="ja-JP" altLang="en-US" sz="1400">
                <a:ea typeface="+mn-lt"/>
                <a:cs typeface="+mn-lt"/>
              </a:rPr>
              <a:t>适用于美国及其他地区的大学；在助学金和奖学金申请中发挥重要作用</a:t>
            </a:r>
            <a:r>
              <a:rPr lang="en-US" sz="1400">
                <a:ea typeface="+mn-lt"/>
                <a:cs typeface="+mn-lt"/>
              </a:rPr>
              <a:t>！</a:t>
            </a:r>
            <a:endParaRPr lang="en-US"/>
          </a:p>
          <a:p>
            <a:pPr marL="493395" lvl="1"/>
            <a:r>
              <a:rPr lang="ja-JP" altLang="en-US" sz="1400">
                <a:ea typeface="+mn-lt"/>
                <a:cs typeface="+mn-lt"/>
              </a:rPr>
              <a:t>分数介于</a:t>
            </a:r>
            <a:r>
              <a:rPr lang="en-US" sz="1400" dirty="0">
                <a:ea typeface="+mn-lt"/>
                <a:cs typeface="+mn-lt"/>
              </a:rPr>
              <a:t> 400 </a:t>
            </a:r>
            <a:r>
              <a:rPr lang="ja-JP" altLang="en-US" sz="1400">
                <a:ea typeface="+mn-lt"/>
                <a:cs typeface="+mn-lt"/>
              </a:rPr>
              <a:t>至</a:t>
            </a:r>
            <a:r>
              <a:rPr lang="en-US" sz="1400" dirty="0">
                <a:ea typeface="+mn-lt"/>
                <a:cs typeface="+mn-lt"/>
              </a:rPr>
              <a:t> 1600 </a:t>
            </a:r>
            <a:r>
              <a:rPr lang="ja-JP" altLang="en-US" sz="1400">
                <a:ea typeface="+mn-lt"/>
                <a:cs typeface="+mn-lt"/>
              </a:rPr>
              <a:t>分之间</a:t>
            </a:r>
            <a:r>
              <a:rPr lang="en-US" sz="1400" dirty="0">
                <a:ea typeface="+mn-lt"/>
                <a:cs typeface="+mn-lt"/>
              </a:rPr>
              <a:t>（</a:t>
            </a:r>
            <a:r>
              <a:rPr lang="ja-JP" altLang="en-US" sz="1400">
                <a:ea typeface="+mn-lt"/>
                <a:cs typeface="+mn-lt"/>
              </a:rPr>
              <a:t>美国平均分数</a:t>
            </a:r>
            <a:r>
              <a:rPr lang="en-US" sz="1400" dirty="0">
                <a:ea typeface="+mn-lt"/>
                <a:cs typeface="+mn-lt"/>
              </a:rPr>
              <a:t>：1,028 </a:t>
            </a:r>
            <a:r>
              <a:rPr lang="ja-JP" altLang="en-US" sz="1400">
                <a:ea typeface="+mn-lt"/>
                <a:cs typeface="+mn-lt"/>
              </a:rPr>
              <a:t>分</a:t>
            </a:r>
            <a:r>
              <a:rPr lang="en-US" sz="1400" dirty="0">
                <a:ea typeface="+mn-lt"/>
                <a:cs typeface="+mn-lt"/>
              </a:rPr>
              <a:t>）</a:t>
            </a:r>
            <a:endParaRPr lang="en-US" dirty="0"/>
          </a:p>
          <a:p>
            <a:pPr marL="493395" lvl="1"/>
            <a:r>
              <a:rPr lang="ja-JP" altLang="en-US" sz="1400">
                <a:ea typeface="+mn-lt"/>
                <a:cs typeface="+mn-lt"/>
              </a:rPr>
              <a:t>评估学术表现</a:t>
            </a:r>
            <a:r>
              <a:rPr lang="en-US" sz="1400" dirty="0">
                <a:ea typeface="+mn-lt"/>
                <a:cs typeface="+mn-lt"/>
              </a:rPr>
              <a:t>，</a:t>
            </a:r>
            <a:r>
              <a:rPr lang="ja-JP" altLang="en-US" sz="1400">
                <a:ea typeface="+mn-lt"/>
                <a:cs typeface="+mn-lt"/>
              </a:rPr>
              <a:t>重点关注数学</a:t>
            </a:r>
            <a:r>
              <a:rPr lang="en-US" sz="1400" dirty="0">
                <a:ea typeface="+mn-lt"/>
                <a:cs typeface="+mn-lt"/>
              </a:rPr>
              <a:t>、</a:t>
            </a:r>
            <a:r>
              <a:rPr lang="ja-JP" altLang="en-US" sz="1400">
                <a:ea typeface="+mn-lt"/>
                <a:cs typeface="+mn-lt"/>
              </a:rPr>
              <a:t>语法和分析性写作技能</a:t>
            </a:r>
            <a:endParaRPr lang="en-US"/>
          </a:p>
          <a:p>
            <a:pPr marL="493395" lvl="1"/>
            <a:r>
              <a:rPr lang="ja-JP" altLang="en-US" sz="1400">
                <a:ea typeface="+mn-lt"/>
                <a:cs typeface="+mn-lt"/>
              </a:rPr>
              <a:t>注册费</a:t>
            </a:r>
            <a:r>
              <a:rPr lang="en-US" sz="1400" dirty="0">
                <a:ea typeface="+mn-lt"/>
                <a:cs typeface="+mn-lt"/>
              </a:rPr>
              <a:t> 68 </a:t>
            </a:r>
            <a:r>
              <a:rPr lang="ja-JP" altLang="en-US" sz="1400">
                <a:ea typeface="+mn-lt"/>
                <a:cs typeface="+mn-lt"/>
              </a:rPr>
              <a:t>美元</a:t>
            </a:r>
            <a:endParaRPr lang="en-US" altLang="ja-JP">
              <a:ea typeface="+mn-lt"/>
              <a:cs typeface="+mn-lt"/>
            </a:endParaRPr>
          </a:p>
          <a:p>
            <a:pPr marL="493395" lvl="1"/>
            <a:r>
              <a:rPr lang="ja-JP" altLang="en-US" sz="1400">
                <a:ea typeface="+mn-lt"/>
                <a:cs typeface="+mn-lt"/>
              </a:rPr>
              <a:t>丰富的</a:t>
            </a:r>
            <a:r>
              <a:rPr lang="en-US" sz="1400" dirty="0">
                <a:ea typeface="+mn-lt"/>
                <a:cs typeface="+mn-lt"/>
              </a:rPr>
              <a:t> SAT</a:t>
            </a:r>
            <a:r>
              <a:rPr lang="en-US" altLang="ja-JP" sz="1400" dirty="0">
                <a:ea typeface="+mn-lt"/>
                <a:cs typeface="+mn-lt"/>
              </a:rPr>
              <a:t> </a:t>
            </a:r>
            <a:r>
              <a:rPr lang="ja-JP" altLang="en-US" sz="1400">
                <a:ea typeface="+mn-lt"/>
                <a:cs typeface="+mn-lt"/>
              </a:rPr>
              <a:t>预备课程和学习资料</a:t>
            </a:r>
            <a:endParaRPr lang="en-US"/>
          </a:p>
          <a:p>
            <a:pPr marL="0" indent="0">
              <a:buNone/>
            </a:pPr>
            <a:endParaRPr lang="en-US" dirty="0">
              <a:ea typeface="+mn-lt"/>
              <a:cs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8FA714-02C4-72C1-0E56-CD6FD659D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9976" y="4323145"/>
            <a:ext cx="5217852" cy="23032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>
                <a:ea typeface="+mn-lt"/>
                <a:cs typeface="+mn-lt"/>
              </a:rPr>
              <a:t>美国大学入学考试</a:t>
            </a:r>
            <a:r>
              <a:rPr lang="en-US" dirty="0">
                <a:ea typeface="+mn-lt"/>
                <a:cs typeface="+mn-lt"/>
              </a:rPr>
              <a:t>（ACT）</a:t>
            </a:r>
            <a:endParaRPr lang="en-US" dirty="0">
              <a:solidFill>
                <a:srgbClr val="000000"/>
              </a:solidFill>
              <a:ea typeface="+mn-lt"/>
              <a:cs typeface="+mn-lt"/>
            </a:endParaRPr>
          </a:p>
          <a:p>
            <a:pPr marL="493395">
              <a:spcBef>
                <a:spcPts val="500"/>
              </a:spcBef>
            </a:pPr>
            <a:r>
              <a:rPr lang="ja-JP" altLang="en-US" sz="1400">
                <a:solidFill>
                  <a:srgbClr val="212E36"/>
                </a:solidFill>
                <a:ea typeface="+mn-lt"/>
                <a:cs typeface="+mn-lt"/>
              </a:rPr>
              <a:t>适用于美国大学</a:t>
            </a:r>
            <a:endParaRPr lang="en-US" sz="1400">
              <a:solidFill>
                <a:srgbClr val="212E36"/>
              </a:solidFill>
              <a:ea typeface="+mn-lt"/>
              <a:cs typeface="+mn-lt"/>
            </a:endParaRPr>
          </a:p>
          <a:p>
            <a:pPr marL="493395" lvl="1"/>
            <a:r>
              <a:rPr lang="en-US" sz="1400" dirty="0">
                <a:solidFill>
                  <a:srgbClr val="212E36"/>
                </a:solidFill>
                <a:ea typeface="+mn-lt"/>
                <a:cs typeface="+mn-lt"/>
              </a:rPr>
              <a:t>1 </a:t>
            </a:r>
            <a:r>
              <a:rPr lang="ja-JP" altLang="en-US" sz="1400">
                <a:solidFill>
                  <a:srgbClr val="212E36"/>
                </a:solidFill>
                <a:ea typeface="+mn-lt"/>
                <a:cs typeface="+mn-lt"/>
              </a:rPr>
              <a:t>至</a:t>
            </a:r>
            <a:r>
              <a:rPr lang="en-US" sz="1400" dirty="0">
                <a:solidFill>
                  <a:srgbClr val="212E36"/>
                </a:solidFill>
                <a:ea typeface="+mn-lt"/>
                <a:cs typeface="+mn-lt"/>
              </a:rPr>
              <a:t> 36 </a:t>
            </a:r>
            <a:r>
              <a:rPr lang="ja-JP" altLang="en-US" sz="1400">
                <a:solidFill>
                  <a:srgbClr val="212E36"/>
                </a:solidFill>
                <a:ea typeface="+mn-lt"/>
                <a:cs typeface="+mn-lt"/>
              </a:rPr>
              <a:t>分</a:t>
            </a:r>
            <a:r>
              <a:rPr lang="en-US" sz="1400" dirty="0">
                <a:solidFill>
                  <a:srgbClr val="212E36"/>
                </a:solidFill>
                <a:ea typeface="+mn-lt"/>
                <a:cs typeface="+mn-lt"/>
              </a:rPr>
              <a:t>（</a:t>
            </a:r>
            <a:r>
              <a:rPr lang="ja-JP" altLang="en-US" sz="1400">
                <a:solidFill>
                  <a:srgbClr val="212E36"/>
                </a:solidFill>
                <a:ea typeface="+mn-lt"/>
                <a:cs typeface="+mn-lt"/>
              </a:rPr>
              <a:t>美国平均分</a:t>
            </a:r>
            <a:r>
              <a:rPr lang="en-US" sz="1400" dirty="0">
                <a:solidFill>
                  <a:srgbClr val="212E36"/>
                </a:solidFill>
                <a:ea typeface="+mn-lt"/>
                <a:cs typeface="+mn-lt"/>
              </a:rPr>
              <a:t>：19.5）</a:t>
            </a:r>
            <a:endParaRPr lang="en-US" dirty="0">
              <a:ea typeface="+mn-lt"/>
              <a:cs typeface="+mn-lt"/>
            </a:endParaRPr>
          </a:p>
          <a:p>
            <a:pPr marL="493395" lvl="1"/>
            <a:r>
              <a:rPr lang="ja-JP" altLang="en-US" sz="1400">
                <a:solidFill>
                  <a:srgbClr val="212E36"/>
                </a:solidFill>
                <a:ea typeface="+mn-lt"/>
                <a:cs typeface="+mn-lt"/>
              </a:rPr>
              <a:t>评估语法</a:t>
            </a:r>
            <a:r>
              <a:rPr lang="en-US" sz="1400" dirty="0">
                <a:solidFill>
                  <a:srgbClr val="212E36"/>
                </a:solidFill>
                <a:ea typeface="+mn-lt"/>
                <a:cs typeface="+mn-lt"/>
              </a:rPr>
              <a:t>、</a:t>
            </a:r>
            <a:r>
              <a:rPr lang="ja-JP" altLang="en-US" sz="1400">
                <a:solidFill>
                  <a:srgbClr val="212E36"/>
                </a:solidFill>
                <a:ea typeface="+mn-lt"/>
                <a:cs typeface="+mn-lt"/>
              </a:rPr>
              <a:t>阅读理解</a:t>
            </a:r>
            <a:r>
              <a:rPr lang="en-US" sz="1400" dirty="0">
                <a:solidFill>
                  <a:srgbClr val="212E36"/>
                </a:solidFill>
                <a:ea typeface="+mn-lt"/>
                <a:cs typeface="+mn-lt"/>
              </a:rPr>
              <a:t>、</a:t>
            </a:r>
            <a:r>
              <a:rPr lang="ja-JP" altLang="en-US" sz="1400">
                <a:solidFill>
                  <a:srgbClr val="212E36"/>
                </a:solidFill>
                <a:ea typeface="+mn-lt"/>
                <a:cs typeface="+mn-lt"/>
              </a:rPr>
              <a:t>科学推理和数学技能</a:t>
            </a:r>
            <a:endParaRPr lang="en-US"/>
          </a:p>
          <a:p>
            <a:pPr marL="493395" lvl="1"/>
            <a:r>
              <a:rPr lang="ja-JP" altLang="en-US" sz="1400">
                <a:solidFill>
                  <a:srgbClr val="212E36"/>
                </a:solidFill>
                <a:ea typeface="+mn-lt"/>
                <a:cs typeface="+mn-lt"/>
              </a:rPr>
              <a:t>注册费</a:t>
            </a:r>
            <a:r>
              <a:rPr lang="en-US" sz="1400" dirty="0">
                <a:solidFill>
                  <a:srgbClr val="212E36"/>
                </a:solidFill>
                <a:ea typeface="+mn-lt"/>
                <a:cs typeface="+mn-lt"/>
              </a:rPr>
              <a:t>：63 </a:t>
            </a:r>
            <a:r>
              <a:rPr lang="ja-JP" altLang="en-US" sz="1400">
                <a:solidFill>
                  <a:srgbClr val="212E36"/>
                </a:solidFill>
                <a:ea typeface="+mn-lt"/>
                <a:cs typeface="+mn-lt"/>
              </a:rPr>
              <a:t>美元</a:t>
            </a:r>
            <a:r>
              <a:rPr lang="en-US" altLang="ja-JP" sz="1400" dirty="0">
                <a:solidFill>
                  <a:srgbClr val="212E36"/>
                </a:solidFill>
                <a:ea typeface="+mn-lt"/>
                <a:cs typeface="+mn-lt"/>
              </a:rPr>
              <a:t> </a:t>
            </a:r>
            <a:r>
              <a:rPr lang="en-US" sz="1400" dirty="0">
                <a:solidFill>
                  <a:srgbClr val="212E36"/>
                </a:solidFill>
                <a:ea typeface="+mn-lt"/>
                <a:cs typeface="+mn-lt"/>
              </a:rPr>
              <a:t>/ 88 </a:t>
            </a:r>
            <a:r>
              <a:rPr lang="ja-JP" altLang="en-US" sz="1400">
                <a:solidFill>
                  <a:srgbClr val="212E36"/>
                </a:solidFill>
                <a:ea typeface="+mn-lt"/>
                <a:cs typeface="+mn-lt"/>
              </a:rPr>
              <a:t>美元</a:t>
            </a:r>
            <a:r>
              <a:rPr lang="en-US" sz="1400">
                <a:solidFill>
                  <a:srgbClr val="212E36"/>
                </a:solidFill>
                <a:ea typeface="+mn-lt"/>
                <a:cs typeface="+mn-lt"/>
              </a:rPr>
              <a:t>（</a:t>
            </a:r>
            <a:r>
              <a:rPr lang="ja-JP" altLang="en-US" sz="1400">
                <a:solidFill>
                  <a:srgbClr val="212E36"/>
                </a:solidFill>
                <a:ea typeface="+mn-lt"/>
                <a:cs typeface="+mn-lt"/>
              </a:rPr>
              <a:t>含写作）</a:t>
            </a:r>
            <a:endParaRPr lang="en-US" altLang="ja-JP">
              <a:solidFill>
                <a:srgbClr val="000000"/>
              </a:solidFill>
              <a:ea typeface="+mn-lt"/>
              <a:cs typeface="+mn-lt"/>
            </a:endParaRPr>
          </a:p>
          <a:p>
            <a:pPr marL="493395" lvl="1"/>
            <a:r>
              <a:rPr lang="en-US" sz="1400" dirty="0">
                <a:solidFill>
                  <a:srgbClr val="212E36"/>
                </a:solidFill>
                <a:ea typeface="+mn-lt"/>
                <a:cs typeface="+mn-lt"/>
              </a:rPr>
              <a:t>ACT </a:t>
            </a:r>
            <a:r>
              <a:rPr lang="ja-JP" altLang="en-US" sz="1400">
                <a:solidFill>
                  <a:srgbClr val="212E36"/>
                </a:solidFill>
                <a:ea typeface="+mn-lt"/>
                <a:cs typeface="+mn-lt"/>
              </a:rPr>
              <a:t>预备考试及部分学习资料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8DEFBEF-D315-CAA8-143E-93719DEBD2DF}"/>
              </a:ext>
            </a:extLst>
          </p:cNvPr>
          <p:cNvSpPr txBox="1">
            <a:spLocks/>
          </p:cNvSpPr>
          <p:nvPr/>
        </p:nvSpPr>
        <p:spPr>
          <a:xfrm>
            <a:off x="7073431" y="4931309"/>
            <a:ext cx="3214605" cy="15242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>
                <a:ea typeface="+mn-lt"/>
                <a:cs typeface="+mn-lt"/>
              </a:rPr>
              <a:t>其他语言能力考试</a:t>
            </a:r>
            <a:endParaRPr lang="en-US"/>
          </a:p>
          <a:p>
            <a:pPr marL="493395" lvl="1">
              <a:buFont typeface="Courier New" panose="020B0604020202020204" pitchFamily="34" charset="0"/>
              <a:buChar char="o"/>
            </a:pPr>
            <a:r>
              <a:rPr lang="en-US" dirty="0">
                <a:ea typeface="+mn-lt"/>
                <a:cs typeface="+mn-lt"/>
              </a:rPr>
              <a:t>Cambridge English</a:t>
            </a:r>
          </a:p>
          <a:p>
            <a:pPr marL="493395" lvl="1">
              <a:buFont typeface="Courier New" panose="020B0604020202020204" pitchFamily="34" charset="0"/>
              <a:buChar char="o"/>
            </a:pPr>
            <a:r>
              <a:rPr lang="en-US" dirty="0">
                <a:ea typeface="+mn-lt"/>
                <a:cs typeface="+mn-lt"/>
              </a:rPr>
              <a:t>EF Set Test</a:t>
            </a:r>
          </a:p>
          <a:p>
            <a:pPr marL="493395" lvl="1">
              <a:buFont typeface="Courier New" panose="020B0604020202020204" pitchFamily="34" charset="0"/>
              <a:buChar char="o"/>
            </a:pPr>
            <a:r>
              <a:rPr lang="en-US" dirty="0">
                <a:ea typeface="+mn-lt"/>
                <a:cs typeface="+mn-lt"/>
              </a:rPr>
              <a:t>Duolingo</a:t>
            </a:r>
          </a:p>
          <a:p>
            <a:pPr>
              <a:buFont typeface="Arial"/>
            </a:pPr>
            <a:r>
              <a:rPr lang="en-US" dirty="0">
                <a:ea typeface="+mn-lt"/>
                <a:cs typeface="+mn-lt"/>
              </a:rPr>
              <a:t>*IB</a:t>
            </a:r>
            <a:r>
              <a:rPr lang="ja-JP" altLang="en-US">
                <a:ea typeface="+mn-lt"/>
                <a:cs typeface="+mn-lt"/>
              </a:rPr>
              <a:t>英语课程成绩</a:t>
            </a:r>
            <a:r>
              <a:rPr lang="en-US" dirty="0">
                <a:ea typeface="+mn-lt"/>
                <a:cs typeface="+mn-lt"/>
              </a:rPr>
              <a:t> 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D5A53F3-3686-10E3-73AF-17FA596CE613}"/>
              </a:ext>
            </a:extLst>
          </p:cNvPr>
          <p:cNvSpPr txBox="1">
            <a:spLocks/>
          </p:cNvSpPr>
          <p:nvPr/>
        </p:nvSpPr>
        <p:spPr>
          <a:xfrm>
            <a:off x="6008111" y="2919038"/>
            <a:ext cx="6055457" cy="20125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900">
                <a:ea typeface="+mn-lt"/>
                <a:cs typeface="+mn-lt"/>
              </a:rPr>
              <a:t>托福考试</a:t>
            </a:r>
            <a:endParaRPr lang="en-US"/>
          </a:p>
          <a:p>
            <a:pPr marL="493395" lvl="1"/>
            <a:r>
              <a:rPr lang="ja-JP" altLang="en-US" sz="1300">
                <a:ea typeface="+mn-lt"/>
                <a:cs typeface="+mn-lt"/>
              </a:rPr>
              <a:t>由美国新泽西州普林斯顿市教育考试服务中心创建</a:t>
            </a:r>
            <a:endParaRPr lang="en-US">
              <a:ea typeface="+mn-lt"/>
              <a:cs typeface="+mn-lt"/>
            </a:endParaRPr>
          </a:p>
          <a:p>
            <a:pPr marL="493395" lvl="1"/>
            <a:r>
              <a:rPr lang="ja-JP" altLang="en-US" sz="1300">
                <a:ea typeface="+mn-lt"/>
                <a:cs typeface="+mn-lt"/>
              </a:rPr>
              <a:t>评分基于四个部分（阅读、听力、口语、写作）；每部分</a:t>
            </a:r>
            <a:r>
              <a:rPr lang="en-US" sz="1300" dirty="0">
                <a:ea typeface="+mn-lt"/>
                <a:cs typeface="+mn-lt"/>
              </a:rPr>
              <a:t>30</a:t>
            </a:r>
            <a:r>
              <a:rPr lang="ja-JP" altLang="en-US" sz="1300">
                <a:ea typeface="+mn-lt"/>
                <a:cs typeface="+mn-lt"/>
              </a:rPr>
              <a:t>分</a:t>
            </a:r>
            <a:r>
              <a:rPr lang="en-US" sz="1300" dirty="0">
                <a:ea typeface="+mn-lt"/>
                <a:cs typeface="+mn-lt"/>
              </a:rPr>
              <a:t>，</a:t>
            </a:r>
            <a:r>
              <a:rPr lang="ja-JP" altLang="en-US" sz="1300">
                <a:ea typeface="+mn-lt"/>
                <a:cs typeface="+mn-lt"/>
              </a:rPr>
              <a:t>总分最高</a:t>
            </a:r>
            <a:r>
              <a:rPr lang="en-US" sz="1300" dirty="0">
                <a:ea typeface="+mn-lt"/>
                <a:cs typeface="+mn-lt"/>
              </a:rPr>
              <a:t>120</a:t>
            </a:r>
            <a:r>
              <a:rPr lang="ja-JP" altLang="en-US" sz="1300">
                <a:ea typeface="+mn-lt"/>
                <a:cs typeface="+mn-lt"/>
              </a:rPr>
              <a:t>分</a:t>
            </a:r>
            <a:r>
              <a:rPr lang="en-US" sz="1300" dirty="0">
                <a:ea typeface="+mn-lt"/>
                <a:cs typeface="+mn-lt"/>
              </a:rPr>
              <a:t>。（*80-100</a:t>
            </a:r>
            <a:r>
              <a:rPr lang="ja-JP" altLang="en-US" sz="1300">
                <a:ea typeface="+mn-lt"/>
                <a:cs typeface="+mn-lt"/>
              </a:rPr>
              <a:t>分为熟练水平</a:t>
            </a:r>
            <a:r>
              <a:rPr lang="en-US" sz="1300" dirty="0">
                <a:ea typeface="+mn-lt"/>
                <a:cs typeface="+mn-lt"/>
              </a:rPr>
              <a:t>；</a:t>
            </a:r>
            <a:r>
              <a:rPr lang="ja-JP" altLang="en-US" sz="1300">
                <a:ea typeface="+mn-lt"/>
                <a:cs typeface="+mn-lt"/>
              </a:rPr>
              <a:t>顶尖大学要求</a:t>
            </a:r>
            <a:r>
              <a:rPr lang="en-US" sz="1300" dirty="0">
                <a:ea typeface="+mn-lt"/>
                <a:cs typeface="+mn-lt"/>
              </a:rPr>
              <a:t>100</a:t>
            </a:r>
            <a:r>
              <a:rPr lang="ja-JP" altLang="en-US" sz="1300">
                <a:ea typeface="+mn-lt"/>
                <a:cs typeface="+mn-lt"/>
              </a:rPr>
              <a:t>分以上</a:t>
            </a:r>
            <a:r>
              <a:rPr lang="en-US" sz="1300" dirty="0">
                <a:ea typeface="+mn-lt"/>
                <a:cs typeface="+mn-lt"/>
              </a:rPr>
              <a:t>）</a:t>
            </a:r>
            <a:endParaRPr lang="en-US" altLang="ja-JP" dirty="0">
              <a:ea typeface="+mn-lt"/>
              <a:cs typeface="+mn-lt"/>
            </a:endParaRPr>
          </a:p>
          <a:p>
            <a:pPr marL="493395" lvl="1"/>
            <a:r>
              <a:rPr lang="ja-JP" altLang="en-US" sz="1300">
                <a:ea typeface="+mn-lt"/>
                <a:cs typeface="+mn-lt"/>
              </a:rPr>
              <a:t>注册费</a:t>
            </a:r>
            <a:r>
              <a:rPr lang="en-US" sz="1300" dirty="0">
                <a:ea typeface="+mn-lt"/>
                <a:cs typeface="+mn-lt"/>
              </a:rPr>
              <a:t>49</a:t>
            </a:r>
            <a:r>
              <a:rPr lang="ja-JP" altLang="en-US" sz="1300">
                <a:ea typeface="+mn-lt"/>
                <a:cs typeface="+mn-lt"/>
              </a:rPr>
              <a:t>美元</a:t>
            </a:r>
            <a:endParaRPr lang="en-US"/>
          </a:p>
          <a:p>
            <a:pPr marL="264795" lvl="1" indent="0" algn="r">
              <a:buNone/>
            </a:pPr>
            <a:r>
              <a:rPr lang="en-US" sz="1200" dirty="0"/>
              <a:t>(Mendis, 2025)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8FAF9E2-C3CC-2F49-E1A9-0D16172A4C73}"/>
              </a:ext>
            </a:extLst>
          </p:cNvPr>
          <p:cNvSpPr txBox="1">
            <a:spLocks/>
          </p:cNvSpPr>
          <p:nvPr/>
        </p:nvSpPr>
        <p:spPr>
          <a:xfrm>
            <a:off x="6009737" y="860417"/>
            <a:ext cx="6159029" cy="21679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>
                <a:solidFill>
                  <a:srgbClr val="212E36"/>
                </a:solidFill>
                <a:ea typeface="+mn-lt"/>
                <a:cs typeface="+mn-lt"/>
              </a:rPr>
              <a:t>国际英语语言测试系统（雅思</a:t>
            </a:r>
            <a:r>
              <a:rPr lang="en-US" dirty="0">
                <a:solidFill>
                  <a:srgbClr val="212E36"/>
                </a:solidFill>
                <a:ea typeface="+mn-lt"/>
                <a:cs typeface="+mn-lt"/>
              </a:rPr>
              <a:t>）</a:t>
            </a:r>
            <a:endParaRPr lang="en-US" dirty="0"/>
          </a:p>
          <a:p>
            <a:pPr marL="493395" lvl="1"/>
            <a:r>
              <a:rPr lang="ja-JP" altLang="en-US" sz="1400">
                <a:ea typeface="+mn-lt"/>
                <a:cs typeface="+mn-lt"/>
              </a:rPr>
              <a:t>由英国文化协会</a:t>
            </a:r>
            <a:r>
              <a:rPr lang="en-US" sz="1400" dirty="0">
                <a:ea typeface="+mn-lt"/>
                <a:cs typeface="+mn-lt"/>
              </a:rPr>
              <a:t>、IDP：</a:t>
            </a:r>
            <a:r>
              <a:rPr lang="ja-JP" altLang="en-US" sz="1400">
                <a:ea typeface="+mn-lt"/>
                <a:cs typeface="+mn-lt"/>
              </a:rPr>
              <a:t>澳大利亚雅思和剑桥大学英语考评部联合打造</a:t>
            </a:r>
            <a:endParaRPr lang="en-US"/>
          </a:p>
          <a:p>
            <a:pPr marL="493395" lvl="1"/>
            <a:r>
              <a:rPr lang="ja-JP" altLang="en-US" sz="1400">
                <a:ea typeface="+mn-lt"/>
                <a:cs typeface="+mn-lt"/>
              </a:rPr>
              <a:t>阅读、听力、口语、写作四个部分，每部分得分需达到</a:t>
            </a:r>
            <a:r>
              <a:rPr lang="en-US" sz="1400" dirty="0">
                <a:ea typeface="+mn-lt"/>
                <a:cs typeface="+mn-lt"/>
              </a:rPr>
              <a:t>1-9</a:t>
            </a:r>
            <a:r>
              <a:rPr lang="ja-JP" altLang="en-US" sz="1400">
                <a:ea typeface="+mn-lt"/>
                <a:cs typeface="+mn-lt"/>
              </a:rPr>
              <a:t>分</a:t>
            </a:r>
            <a:r>
              <a:rPr lang="en-US" sz="1400" dirty="0">
                <a:ea typeface="+mn-lt"/>
                <a:cs typeface="+mn-lt"/>
              </a:rPr>
              <a:t>（*</a:t>
            </a:r>
            <a:r>
              <a:rPr lang="ja-JP" altLang="en-US" sz="1400">
                <a:ea typeface="+mn-lt"/>
                <a:cs typeface="+mn-lt"/>
              </a:rPr>
              <a:t>大学通常要求</a:t>
            </a:r>
            <a:r>
              <a:rPr lang="en-US" sz="1400" dirty="0">
                <a:ea typeface="+mn-lt"/>
                <a:cs typeface="+mn-lt"/>
              </a:rPr>
              <a:t>6.5-7.5</a:t>
            </a:r>
            <a:r>
              <a:rPr lang="ja-JP" altLang="en-US" sz="1400">
                <a:ea typeface="+mn-lt"/>
                <a:cs typeface="+mn-lt"/>
              </a:rPr>
              <a:t>分</a:t>
            </a:r>
            <a:r>
              <a:rPr lang="en-US" sz="1400" dirty="0">
                <a:ea typeface="+mn-lt"/>
                <a:cs typeface="+mn-lt"/>
              </a:rPr>
              <a:t>）</a:t>
            </a:r>
            <a:endParaRPr lang="en-US" dirty="0"/>
          </a:p>
          <a:p>
            <a:pPr marL="493395" lvl="1"/>
            <a:r>
              <a:rPr lang="ja-JP" altLang="en-US" sz="1400">
                <a:ea typeface="+mn-lt"/>
                <a:cs typeface="+mn-lt"/>
              </a:rPr>
              <a:t>注册费</a:t>
            </a:r>
            <a:r>
              <a:rPr lang="en-US" sz="1400" dirty="0">
                <a:ea typeface="+mn-lt"/>
                <a:cs typeface="+mn-lt"/>
              </a:rPr>
              <a:t>198</a:t>
            </a:r>
            <a:r>
              <a:rPr lang="ja-JP" altLang="en-US" sz="1400">
                <a:ea typeface="+mn-lt"/>
                <a:cs typeface="+mn-lt"/>
              </a:rPr>
              <a:t>澳元</a:t>
            </a:r>
            <a:endParaRPr lang="en-US" altLang="ja-JP">
              <a:ea typeface="+mn-lt"/>
              <a:cs typeface="+mn-lt"/>
            </a:endParaRPr>
          </a:p>
          <a:p>
            <a:pPr marL="493395" lvl="1"/>
            <a:r>
              <a:rPr lang="ja-JP" altLang="en-US" sz="1400">
                <a:ea typeface="+mn-lt"/>
                <a:cs typeface="+mn-lt"/>
              </a:rPr>
              <a:t>丰富的学习资料可供选择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1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C3AF1-324E-B85D-F5A8-93FC79649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9126" y="538628"/>
            <a:ext cx="2811879" cy="84930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ja-JP" altLang="en-US" sz="2800" b="0">
                <a:ea typeface="+mj-lt"/>
                <a:cs typeface="+mj-lt"/>
              </a:rPr>
              <a:t>活动：</a:t>
            </a:r>
            <a:br>
              <a:rPr lang="ja-JP" altLang="en-US" sz="2800" b="0" dirty="0">
                <a:ea typeface="+mj-lt"/>
                <a:cs typeface="+mj-lt"/>
              </a:rPr>
            </a:br>
            <a:r>
              <a:rPr lang="ja-JP" altLang="en-US" sz="2800" b="0">
                <a:ea typeface="+mj-lt"/>
                <a:cs typeface="+mj-lt"/>
              </a:rPr>
              <a:t>想象可能的未来</a:t>
            </a:r>
            <a:endParaRPr lang="en-US"/>
          </a:p>
        </p:txBody>
      </p:sp>
      <p:pic>
        <p:nvPicPr>
          <p:cNvPr id="5" name="Content Placeholder 4" descr="Close-up of hands holding glasses&#10;&#10;AI-generated content may be incorrect.">
            <a:extLst>
              <a:ext uri="{FF2B5EF4-FFF2-40B4-BE49-F238E27FC236}">
                <a16:creationId xmlns:a16="http://schemas.microsoft.com/office/drawing/2014/main" id="{C6C9BD5E-3692-67CF-8571-736FF7ACC8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b="13482"/>
          <a:stretch/>
        </p:blipFill>
        <p:spPr>
          <a:xfrm>
            <a:off x="20" y="535709"/>
            <a:ext cx="8229580" cy="582064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C7985C-B0C3-CC50-E86A-B5EBA40E0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" y="6359240"/>
            <a:ext cx="82296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E1073-825C-DD35-F41B-C871C7526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19128" y="1405615"/>
            <a:ext cx="3175402" cy="49199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>
                <a:ea typeface="+mn-lt"/>
                <a:cs typeface="+mn-lt"/>
              </a:rPr>
              <a:t>考虑一下您的孩子的</a:t>
            </a:r>
            <a:r>
              <a:rPr lang="en-US" dirty="0">
                <a:ea typeface="+mn-lt"/>
                <a:cs typeface="+mn-lt"/>
              </a:rPr>
              <a:t>：</a:t>
            </a:r>
            <a:endParaRPr lang="en-US" dirty="0"/>
          </a:p>
          <a:p>
            <a:pPr marL="493395"/>
            <a:r>
              <a:rPr lang="ja-JP" altLang="en-US" sz="1600">
                <a:ea typeface="+mn-lt"/>
                <a:cs typeface="+mn-lt"/>
              </a:rPr>
              <a:t>性格特质</a:t>
            </a:r>
            <a:endParaRPr lang="en-US" sz="1600">
              <a:ea typeface="+mn-lt"/>
              <a:cs typeface="+mn-lt"/>
            </a:endParaRPr>
          </a:p>
          <a:p>
            <a:pPr marL="493395" lvl="1"/>
            <a:r>
              <a:rPr lang="ja-JP" altLang="en-US" sz="1600">
                <a:ea typeface="+mn-lt"/>
                <a:cs typeface="+mn-lt"/>
              </a:rPr>
              <a:t>学习方法</a:t>
            </a:r>
            <a:endParaRPr lang="en-US"/>
          </a:p>
          <a:p>
            <a:pPr marL="493395" lvl="1"/>
            <a:r>
              <a:rPr lang="ja-JP" altLang="en-US" sz="1600">
                <a:ea typeface="+mn-lt"/>
                <a:cs typeface="+mn-lt"/>
              </a:rPr>
              <a:t>可能的职业兴趣</a:t>
            </a:r>
            <a:endParaRPr lang="en-US"/>
          </a:p>
          <a:p>
            <a:pPr marL="493395" lvl="1"/>
            <a:r>
              <a:rPr lang="ja-JP" altLang="en-US" sz="1600">
                <a:ea typeface="+mn-lt"/>
                <a:cs typeface="+mn-lt"/>
              </a:rPr>
              <a:t>学术兴趣</a:t>
            </a:r>
            <a:endParaRPr lang="en-US"/>
          </a:p>
          <a:p>
            <a:pPr marL="493395" lvl="1"/>
            <a:r>
              <a:rPr lang="ja-JP" altLang="en-US" sz="1600">
                <a:ea typeface="+mn-lt"/>
                <a:cs typeface="+mn-lt"/>
              </a:rPr>
              <a:t>个人兴趣</a:t>
            </a:r>
            <a:endParaRPr lang="en-US"/>
          </a:p>
          <a:p>
            <a:pPr marL="493395" lvl="1"/>
            <a:r>
              <a:rPr lang="ja-JP" altLang="en-US" sz="1600">
                <a:ea typeface="+mn-lt"/>
                <a:cs typeface="+mn-lt"/>
              </a:rPr>
              <a:t>工作与效率</a:t>
            </a:r>
            <a:endParaRPr lang="en-US" altLang="ja-JP">
              <a:ea typeface="+mn-lt"/>
              <a:cs typeface="+mn-lt"/>
            </a:endParaRPr>
          </a:p>
          <a:p>
            <a:pPr marL="493395" lvl="1"/>
            <a:r>
              <a:rPr lang="ja-JP" altLang="en-US" sz="1600">
                <a:ea typeface="+mn-lt"/>
                <a:cs typeface="+mn-lt"/>
              </a:rPr>
              <a:t>大学地点及课程</a:t>
            </a:r>
            <a:endParaRPr lang="en-US"/>
          </a:p>
          <a:p>
            <a:r>
              <a:rPr lang="ja-JP" altLang="en-US" err="1">
                <a:ea typeface="+mn-lt"/>
                <a:cs typeface="+mn-lt"/>
              </a:rPr>
              <a:t>填写您孩子的个人资料卡并在提交前拍照</a:t>
            </a:r>
            <a:r>
              <a:rPr lang="en-US">
                <a:ea typeface="+mn-lt"/>
                <a:cs typeface="+mn-lt"/>
              </a:rPr>
              <a:t>。</a:t>
            </a:r>
          </a:p>
          <a:p>
            <a:endParaRPr lang="en-US" dirty="0"/>
          </a:p>
          <a:p>
            <a:pPr marL="493395" lvl="1">
              <a:buFont typeface="Courier New" panose="020B0604020202020204" pitchFamily="34" charset="0"/>
              <a:buChar char="o"/>
            </a:pPr>
            <a:endParaRPr lang="en-US" dirty="0"/>
          </a:p>
          <a:p>
            <a:pPr marL="493395" lvl="1">
              <a:buFont typeface="Courier New" panose="020B0604020202020204" pitchFamily="34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44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DashVTI</vt:lpstr>
      <vt:lpstr>大学之路</vt:lpstr>
      <vt:lpstr>议程 </vt:lpstr>
      <vt:lpstr>PowerPoint Presentation</vt:lpstr>
      <vt:lpstr> 指导和支持</vt:lpstr>
      <vt:lpstr>国际职业与大学指导平台</vt:lpstr>
      <vt:lpstr>珠海国际学校的学生申请了哪些大学？ 珠海国际学校的大学录取历史</vt:lpstr>
      <vt:lpstr>解读大学排名</vt:lpstr>
      <vt:lpstr>测试建议</vt:lpstr>
      <vt:lpstr>活动： 想象可能的未来</vt:lpstr>
      <vt:lpstr>即将举行的研讨会主题</vt:lpstr>
      <vt:lpstr>参考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574</cp:revision>
  <dcterms:created xsi:type="dcterms:W3CDTF">2025-04-16T07:46:36Z</dcterms:created>
  <dcterms:modified xsi:type="dcterms:W3CDTF">2025-04-23T00:53:53Z</dcterms:modified>
</cp:coreProperties>
</file>