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Lst>
  <p:notesMasterIdLst>
    <p:notesMasterId r:id="rId13"/>
  </p:notesMasterIdLst>
  <p:sldIdLst>
    <p:sldId id="256" r:id="rId2"/>
    <p:sldId id="257" r:id="rId3"/>
    <p:sldId id="268" r:id="rId4"/>
    <p:sldId id="269" r:id="rId5"/>
    <p:sldId id="270" r:id="rId6"/>
    <p:sldId id="271" r:id="rId7"/>
    <p:sldId id="272" r:id="rId8"/>
    <p:sldId id="274" r:id="rId9"/>
    <p:sldId id="275" r:id="rId10"/>
    <p:sldId id="258" r:id="rId11"/>
    <p:sldId id="27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DAE4E2-554C-BCEE-34C0-31B6D59B0200}" v="2" dt="2025-04-22T10:57:08.933"/>
    <p1510:client id="{95C43243-BF6F-95EE-2B2D-0A28EB14662E}" v="2204" dt="2025-04-21T01:50:55.5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brina Schongalla" userId="S::sabrinas@zischina.com::2d92a815-aa77-440e-a580-6cf518522435" providerId="AD" clId="Web-{6EDAE4E2-554C-BCEE-34C0-31B6D59B0200}"/>
    <pc:docChg chg="modSld">
      <pc:chgData name="Sabrina Schongalla" userId="S::sabrinas@zischina.com::2d92a815-aa77-440e-a580-6cf518522435" providerId="AD" clId="Web-{6EDAE4E2-554C-BCEE-34C0-31B6D59B0200}" dt="2025-04-23T00:55:41.951" v="437"/>
      <pc:docMkLst>
        <pc:docMk/>
      </pc:docMkLst>
      <pc:sldChg chg="modNotes">
        <pc:chgData name="Sabrina Schongalla" userId="S::sabrinas@zischina.com::2d92a815-aa77-440e-a580-6cf518522435" providerId="AD" clId="Web-{6EDAE4E2-554C-BCEE-34C0-31B6D59B0200}" dt="2025-04-23T00:55:41.951" v="437"/>
        <pc:sldMkLst>
          <pc:docMk/>
          <pc:sldMk cId="2808196310" sldId="272"/>
        </pc:sldMkLst>
      </pc:sldChg>
      <pc:sldChg chg="modSp">
        <pc:chgData name="Sabrina Schongalla" userId="S::sabrinas@zischina.com::2d92a815-aa77-440e-a580-6cf518522435" providerId="AD" clId="Web-{6EDAE4E2-554C-BCEE-34C0-31B6D59B0200}" dt="2025-04-22T10:57:06.074" v="0" actId="20577"/>
        <pc:sldMkLst>
          <pc:docMk/>
          <pc:sldMk cId="2229273958" sldId="273"/>
        </pc:sldMkLst>
        <pc:spChg chg="mod">
          <ac:chgData name="Sabrina Schongalla" userId="S::sabrinas@zischina.com::2d92a815-aa77-440e-a580-6cf518522435" providerId="AD" clId="Web-{6EDAE4E2-554C-BCEE-34C0-31B6D59B0200}" dt="2025-04-22T10:57:06.074" v="0" actId="20577"/>
          <ac:spMkLst>
            <pc:docMk/>
            <pc:sldMk cId="2229273958" sldId="273"/>
            <ac:spMk id="2" creationId="{4301D38D-C97F-AAE0-C64D-842D290B8C0E}"/>
          </ac:spMkLst>
        </pc:spChg>
      </pc:sldChg>
    </pc:docChg>
  </pc:docChgLst>
  <pc:docChgLst>
    <pc:chgData name="Sabrina Schongalla" userId="S::sabrinas@zischina.com::2d92a815-aa77-440e-a580-6cf518522435" providerId="AD" clId="Web-{A23B5825-4157-8B95-026A-C977CC92A229}"/>
    <pc:docChg chg="modSld addMainMaster delMainMaster">
      <pc:chgData name="Sabrina Schongalla" userId="S::sabrinas@zischina.com::2d92a815-aa77-440e-a580-6cf518522435" providerId="AD" clId="Web-{A23B5825-4157-8B95-026A-C977CC92A229}" dt="2025-04-16T07:52:39.234" v="50"/>
      <pc:docMkLst>
        <pc:docMk/>
      </pc:docMkLst>
      <pc:sldChg chg="addSp delSp modSp mod setBg modClrScheme setClrOvrMap chgLayout">
        <pc:chgData name="Sabrina Schongalla" userId="S::sabrinas@zischina.com::2d92a815-aa77-440e-a580-6cf518522435" providerId="AD" clId="Web-{A23B5825-4157-8B95-026A-C977CC92A229}" dt="2025-04-16T07:52:39.234" v="50"/>
        <pc:sldMkLst>
          <pc:docMk/>
          <pc:sldMk cId="109857222" sldId="256"/>
        </pc:sldMkLst>
        <pc:spChg chg="mod">
          <ac:chgData name="Sabrina Schongalla" userId="S::sabrinas@zischina.com::2d92a815-aa77-440e-a580-6cf518522435" providerId="AD" clId="Web-{A23B5825-4157-8B95-026A-C977CC92A229}" dt="2025-04-16T07:52:39.234" v="50"/>
          <ac:spMkLst>
            <pc:docMk/>
            <pc:sldMk cId="109857222" sldId="256"/>
            <ac:spMk id="2" creationId="{00000000-0000-0000-0000-000000000000}"/>
          </ac:spMkLst>
        </pc:spChg>
        <pc:spChg chg="mod">
          <ac:chgData name="Sabrina Schongalla" userId="S::sabrinas@zischina.com::2d92a815-aa77-440e-a580-6cf518522435" providerId="AD" clId="Web-{A23B5825-4157-8B95-026A-C977CC92A229}" dt="2025-04-16T07:52:39.234" v="50"/>
          <ac:spMkLst>
            <pc:docMk/>
            <pc:sldMk cId="109857222" sldId="256"/>
            <ac:spMk id="3" creationId="{00000000-0000-0000-0000-000000000000}"/>
          </ac:spMkLst>
        </pc:spChg>
        <pc:spChg chg="add del">
          <ac:chgData name="Sabrina Schongalla" userId="S::sabrinas@zischina.com::2d92a815-aa77-440e-a580-6cf518522435" providerId="AD" clId="Web-{A23B5825-4157-8B95-026A-C977CC92A229}" dt="2025-04-16T07:48:07.583" v="1"/>
          <ac:spMkLst>
            <pc:docMk/>
            <pc:sldMk cId="109857222" sldId="256"/>
            <ac:spMk id="9" creationId="{CFD1D2CD-954D-4C4D-B505-05EAD159B230}"/>
          </ac:spMkLst>
        </pc:spChg>
        <pc:spChg chg="add del">
          <ac:chgData name="Sabrina Schongalla" userId="S::sabrinas@zischina.com::2d92a815-aa77-440e-a580-6cf518522435" providerId="AD" clId="Web-{A23B5825-4157-8B95-026A-C977CC92A229}" dt="2025-04-16T07:52:39.234" v="50"/>
          <ac:spMkLst>
            <pc:docMk/>
            <pc:sldMk cId="109857222" sldId="256"/>
            <ac:spMk id="14" creationId="{85CB65D0-496F-4797-A015-C85839E35D1A}"/>
          </ac:spMkLst>
        </pc:spChg>
        <pc:spChg chg="add del">
          <ac:chgData name="Sabrina Schongalla" userId="S::sabrinas@zischina.com::2d92a815-aa77-440e-a580-6cf518522435" providerId="AD" clId="Web-{A23B5825-4157-8B95-026A-C977CC92A229}" dt="2025-04-16T07:52:39.234" v="50"/>
          <ac:spMkLst>
            <pc:docMk/>
            <pc:sldMk cId="109857222" sldId="256"/>
            <ac:spMk id="16" creationId="{95D2C779-8883-4E5F-A170-0F464918C1B7}"/>
          </ac:spMkLst>
        </pc:spChg>
        <pc:spChg chg="add">
          <ac:chgData name="Sabrina Schongalla" userId="S::sabrinas@zischina.com::2d92a815-aa77-440e-a580-6cf518522435" providerId="AD" clId="Web-{A23B5825-4157-8B95-026A-C977CC92A229}" dt="2025-04-16T07:52:39.234" v="50"/>
          <ac:spMkLst>
            <pc:docMk/>
            <pc:sldMk cId="109857222" sldId="256"/>
            <ac:spMk id="21" creationId="{19F9BF86-FE94-4517-B97D-026C7515E589}"/>
          </ac:spMkLst>
        </pc:spChg>
        <pc:spChg chg="add">
          <ac:chgData name="Sabrina Schongalla" userId="S::sabrinas@zischina.com::2d92a815-aa77-440e-a580-6cf518522435" providerId="AD" clId="Web-{A23B5825-4157-8B95-026A-C977CC92A229}" dt="2025-04-16T07:52:39.234" v="50"/>
          <ac:spMkLst>
            <pc:docMk/>
            <pc:sldMk cId="109857222" sldId="256"/>
            <ac:spMk id="23" creationId="{72E284DE-AB43-1296-3166-892F44A3A2E9}"/>
          </ac:spMkLst>
        </pc:spChg>
        <pc:picChg chg="add del">
          <ac:chgData name="Sabrina Schongalla" userId="S::sabrinas@zischina.com::2d92a815-aa77-440e-a580-6cf518522435" providerId="AD" clId="Web-{A23B5825-4157-8B95-026A-C977CC92A229}" dt="2025-04-16T07:48:07.583" v="1"/>
          <ac:picMkLst>
            <pc:docMk/>
            <pc:sldMk cId="109857222" sldId="256"/>
            <ac:picMk id="4" creationId="{2F0F6326-714F-018A-9D7B-A9276C071138}"/>
          </ac:picMkLst>
        </pc:picChg>
        <pc:picChg chg="add del">
          <ac:chgData name="Sabrina Schongalla" userId="S::sabrinas@zischina.com::2d92a815-aa77-440e-a580-6cf518522435" providerId="AD" clId="Web-{A23B5825-4157-8B95-026A-C977CC92A229}" dt="2025-04-16T07:51:39.622" v="49"/>
          <ac:picMkLst>
            <pc:docMk/>
            <pc:sldMk cId="109857222" sldId="256"/>
            <ac:picMk id="15" creationId="{4B6412CD-040F-86D4-2641-B6D3A8905906}"/>
          </ac:picMkLst>
        </pc:picChg>
        <pc:picChg chg="add">
          <ac:chgData name="Sabrina Schongalla" userId="S::sabrinas@zischina.com::2d92a815-aa77-440e-a580-6cf518522435" providerId="AD" clId="Web-{A23B5825-4157-8B95-026A-C977CC92A229}" dt="2025-04-16T07:52:39.234" v="50"/>
          <ac:picMkLst>
            <pc:docMk/>
            <pc:sldMk cId="109857222" sldId="256"/>
            <ac:picMk id="18" creationId="{A71376D6-5956-289C-7780-C9AF4AA3976F}"/>
          </ac:picMkLst>
        </pc:picChg>
        <pc:cxnChg chg="add del">
          <ac:chgData name="Sabrina Schongalla" userId="S::sabrinas@zischina.com::2d92a815-aa77-440e-a580-6cf518522435" providerId="AD" clId="Web-{A23B5825-4157-8B95-026A-C977CC92A229}" dt="2025-04-16T07:48:07.583" v="1"/>
          <ac:cxnSpMkLst>
            <pc:docMk/>
            <pc:sldMk cId="109857222" sldId="256"/>
            <ac:cxnSpMk id="11" creationId="{D132AEA7-A24A-45A9-BF8F-D0AFF34DF68C}"/>
          </ac:cxnSpMkLst>
        </pc:cxnChg>
        <pc:cxnChg chg="add del">
          <ac:chgData name="Sabrina Schongalla" userId="S::sabrinas@zischina.com::2d92a815-aa77-440e-a580-6cf518522435" providerId="AD" clId="Web-{A23B5825-4157-8B95-026A-C977CC92A229}" dt="2025-04-16T07:52:39.234" v="50"/>
          <ac:cxnSpMkLst>
            <pc:docMk/>
            <pc:sldMk cId="109857222" sldId="256"/>
            <ac:cxnSpMk id="13" creationId="{BD96A694-258D-4418-A83C-B9BA72FD44B8}"/>
          </ac:cxnSpMkLst>
        </pc:cxnChg>
        <pc:cxnChg chg="add">
          <ac:chgData name="Sabrina Schongalla" userId="S::sabrinas@zischina.com::2d92a815-aa77-440e-a580-6cf518522435" providerId="AD" clId="Web-{A23B5825-4157-8B95-026A-C977CC92A229}" dt="2025-04-16T07:52:39.234" v="50"/>
          <ac:cxnSpMkLst>
            <pc:docMk/>
            <pc:sldMk cId="109857222" sldId="256"/>
            <ac:cxnSpMk id="25" creationId="{97CC2FE6-3AD0-4131-B4BC-1F4D65E25E13}"/>
          </ac:cxnSpMkLst>
        </pc:cxnChg>
      </pc:sldChg>
      <pc:sldMasterChg chg="add del addSldLayout delSldLayout">
        <pc:chgData name="Sabrina Schongalla" userId="S::sabrinas@zischina.com::2d92a815-aa77-440e-a580-6cf518522435" providerId="AD" clId="Web-{A23B5825-4157-8B95-026A-C977CC92A229}" dt="2025-04-16T07:48:07.692" v="2"/>
        <pc:sldMasterMkLst>
          <pc:docMk/>
          <pc:sldMasterMk cId="2460954070" sldId="2147483660"/>
        </pc:sldMasterMkLst>
        <pc:sldLayoutChg chg="add del">
          <pc:chgData name="Sabrina Schongalla" userId="S::sabrinas@zischina.com::2d92a815-aa77-440e-a580-6cf518522435" providerId="AD" clId="Web-{A23B5825-4157-8B95-026A-C977CC92A229}" dt="2025-04-16T07:48:07.692" v="2"/>
          <pc:sldLayoutMkLst>
            <pc:docMk/>
            <pc:sldMasterMk cId="2460954070" sldId="2147483660"/>
            <pc:sldLayoutMk cId="2385387890" sldId="2147483661"/>
          </pc:sldLayoutMkLst>
        </pc:sldLayoutChg>
        <pc:sldLayoutChg chg="add del">
          <pc:chgData name="Sabrina Schongalla" userId="S::sabrinas@zischina.com::2d92a815-aa77-440e-a580-6cf518522435" providerId="AD" clId="Web-{A23B5825-4157-8B95-026A-C977CC92A229}" dt="2025-04-16T07:48:07.692" v="2"/>
          <pc:sldLayoutMkLst>
            <pc:docMk/>
            <pc:sldMasterMk cId="2460954070" sldId="2147483660"/>
            <pc:sldLayoutMk cId="949138452" sldId="2147483662"/>
          </pc:sldLayoutMkLst>
        </pc:sldLayoutChg>
        <pc:sldLayoutChg chg="add del">
          <pc:chgData name="Sabrina Schongalla" userId="S::sabrinas@zischina.com::2d92a815-aa77-440e-a580-6cf518522435" providerId="AD" clId="Web-{A23B5825-4157-8B95-026A-C977CC92A229}" dt="2025-04-16T07:48:07.692" v="2"/>
          <pc:sldLayoutMkLst>
            <pc:docMk/>
            <pc:sldMasterMk cId="2460954070" sldId="2147483660"/>
            <pc:sldLayoutMk cId="2591524520" sldId="2147483663"/>
          </pc:sldLayoutMkLst>
        </pc:sldLayoutChg>
        <pc:sldLayoutChg chg="add del">
          <pc:chgData name="Sabrina Schongalla" userId="S::sabrinas@zischina.com::2d92a815-aa77-440e-a580-6cf518522435" providerId="AD" clId="Web-{A23B5825-4157-8B95-026A-C977CC92A229}" dt="2025-04-16T07:48:07.692" v="2"/>
          <pc:sldLayoutMkLst>
            <pc:docMk/>
            <pc:sldMasterMk cId="2460954070" sldId="2147483660"/>
            <pc:sldLayoutMk cId="1203092039" sldId="2147483664"/>
          </pc:sldLayoutMkLst>
        </pc:sldLayoutChg>
        <pc:sldLayoutChg chg="add del">
          <pc:chgData name="Sabrina Schongalla" userId="S::sabrinas@zischina.com::2d92a815-aa77-440e-a580-6cf518522435" providerId="AD" clId="Web-{A23B5825-4157-8B95-026A-C977CC92A229}" dt="2025-04-16T07:48:07.692" v="2"/>
          <pc:sldLayoutMkLst>
            <pc:docMk/>
            <pc:sldMasterMk cId="2460954070" sldId="2147483660"/>
            <pc:sldLayoutMk cId="3733172339" sldId="2147483665"/>
          </pc:sldLayoutMkLst>
        </pc:sldLayoutChg>
        <pc:sldLayoutChg chg="add del">
          <pc:chgData name="Sabrina Schongalla" userId="S::sabrinas@zischina.com::2d92a815-aa77-440e-a580-6cf518522435" providerId="AD" clId="Web-{A23B5825-4157-8B95-026A-C977CC92A229}" dt="2025-04-16T07:48:07.692" v="2"/>
          <pc:sldLayoutMkLst>
            <pc:docMk/>
            <pc:sldMasterMk cId="2460954070" sldId="2147483660"/>
            <pc:sldLayoutMk cId="3210312558" sldId="2147483666"/>
          </pc:sldLayoutMkLst>
        </pc:sldLayoutChg>
        <pc:sldLayoutChg chg="add del">
          <pc:chgData name="Sabrina Schongalla" userId="S::sabrinas@zischina.com::2d92a815-aa77-440e-a580-6cf518522435" providerId="AD" clId="Web-{A23B5825-4157-8B95-026A-C977CC92A229}" dt="2025-04-16T07:48:07.692" v="2"/>
          <pc:sldLayoutMkLst>
            <pc:docMk/>
            <pc:sldMasterMk cId="2460954070" sldId="2147483660"/>
            <pc:sldLayoutMk cId="3146388984" sldId="2147483667"/>
          </pc:sldLayoutMkLst>
        </pc:sldLayoutChg>
        <pc:sldLayoutChg chg="add del">
          <pc:chgData name="Sabrina Schongalla" userId="S::sabrinas@zischina.com::2d92a815-aa77-440e-a580-6cf518522435" providerId="AD" clId="Web-{A23B5825-4157-8B95-026A-C977CC92A229}" dt="2025-04-16T07:48:07.692" v="2"/>
          <pc:sldLayoutMkLst>
            <pc:docMk/>
            <pc:sldMasterMk cId="2460954070" sldId="2147483660"/>
            <pc:sldLayoutMk cId="3171841454" sldId="2147483668"/>
          </pc:sldLayoutMkLst>
        </pc:sldLayoutChg>
        <pc:sldLayoutChg chg="add del">
          <pc:chgData name="Sabrina Schongalla" userId="S::sabrinas@zischina.com::2d92a815-aa77-440e-a580-6cf518522435" providerId="AD" clId="Web-{A23B5825-4157-8B95-026A-C977CC92A229}" dt="2025-04-16T07:48:07.692" v="2"/>
          <pc:sldLayoutMkLst>
            <pc:docMk/>
            <pc:sldMasterMk cId="2460954070" sldId="2147483660"/>
            <pc:sldLayoutMk cId="1718958274" sldId="2147483669"/>
          </pc:sldLayoutMkLst>
        </pc:sldLayoutChg>
        <pc:sldLayoutChg chg="add del">
          <pc:chgData name="Sabrina Schongalla" userId="S::sabrinas@zischina.com::2d92a815-aa77-440e-a580-6cf518522435" providerId="AD" clId="Web-{A23B5825-4157-8B95-026A-C977CC92A229}" dt="2025-04-16T07:48:07.692" v="2"/>
          <pc:sldLayoutMkLst>
            <pc:docMk/>
            <pc:sldMasterMk cId="2460954070" sldId="2147483660"/>
            <pc:sldLayoutMk cId="2202905451" sldId="2147483670"/>
          </pc:sldLayoutMkLst>
        </pc:sldLayoutChg>
        <pc:sldLayoutChg chg="add del">
          <pc:chgData name="Sabrina Schongalla" userId="S::sabrinas@zischina.com::2d92a815-aa77-440e-a580-6cf518522435" providerId="AD" clId="Web-{A23B5825-4157-8B95-026A-C977CC92A229}" dt="2025-04-16T07:48:07.692" v="2"/>
          <pc:sldLayoutMkLst>
            <pc:docMk/>
            <pc:sldMasterMk cId="2460954070" sldId="2147483660"/>
            <pc:sldLayoutMk cId="3479445657" sldId="2147483671"/>
          </pc:sldLayoutMkLst>
        </pc:sldLayoutChg>
      </pc:sldMasterChg>
      <pc:sldMasterChg chg="add del addSldLayout delSldLayout">
        <pc:chgData name="Sabrina Schongalla" userId="S::sabrinas@zischina.com::2d92a815-aa77-440e-a580-6cf518522435" providerId="AD" clId="Web-{A23B5825-4157-8B95-026A-C977CC92A229}" dt="2025-04-16T07:48:07.583" v="1"/>
        <pc:sldMasterMkLst>
          <pc:docMk/>
          <pc:sldMasterMk cId="145413409" sldId="2147483672"/>
        </pc:sldMasterMkLst>
        <pc:sldLayoutChg chg="add del">
          <pc:chgData name="Sabrina Schongalla" userId="S::sabrinas@zischina.com::2d92a815-aa77-440e-a580-6cf518522435" providerId="AD" clId="Web-{A23B5825-4157-8B95-026A-C977CC92A229}" dt="2025-04-16T07:48:07.583" v="1"/>
          <pc:sldLayoutMkLst>
            <pc:docMk/>
            <pc:sldMasterMk cId="145413409" sldId="2147483672"/>
            <pc:sldLayoutMk cId="1149872311" sldId="2147483673"/>
          </pc:sldLayoutMkLst>
        </pc:sldLayoutChg>
        <pc:sldLayoutChg chg="add del">
          <pc:chgData name="Sabrina Schongalla" userId="S::sabrinas@zischina.com::2d92a815-aa77-440e-a580-6cf518522435" providerId="AD" clId="Web-{A23B5825-4157-8B95-026A-C977CC92A229}" dt="2025-04-16T07:48:07.583" v="1"/>
          <pc:sldLayoutMkLst>
            <pc:docMk/>
            <pc:sldMasterMk cId="145413409" sldId="2147483672"/>
            <pc:sldLayoutMk cId="1787381532" sldId="2147483674"/>
          </pc:sldLayoutMkLst>
        </pc:sldLayoutChg>
        <pc:sldLayoutChg chg="add del">
          <pc:chgData name="Sabrina Schongalla" userId="S::sabrinas@zischina.com::2d92a815-aa77-440e-a580-6cf518522435" providerId="AD" clId="Web-{A23B5825-4157-8B95-026A-C977CC92A229}" dt="2025-04-16T07:48:07.583" v="1"/>
          <pc:sldLayoutMkLst>
            <pc:docMk/>
            <pc:sldMasterMk cId="145413409" sldId="2147483672"/>
            <pc:sldLayoutMk cId="993441213" sldId="2147483675"/>
          </pc:sldLayoutMkLst>
        </pc:sldLayoutChg>
        <pc:sldLayoutChg chg="add del">
          <pc:chgData name="Sabrina Schongalla" userId="S::sabrinas@zischina.com::2d92a815-aa77-440e-a580-6cf518522435" providerId="AD" clId="Web-{A23B5825-4157-8B95-026A-C977CC92A229}" dt="2025-04-16T07:48:07.583" v="1"/>
          <pc:sldLayoutMkLst>
            <pc:docMk/>
            <pc:sldMasterMk cId="145413409" sldId="2147483672"/>
            <pc:sldLayoutMk cId="3196093086" sldId="2147483676"/>
          </pc:sldLayoutMkLst>
        </pc:sldLayoutChg>
        <pc:sldLayoutChg chg="add del">
          <pc:chgData name="Sabrina Schongalla" userId="S::sabrinas@zischina.com::2d92a815-aa77-440e-a580-6cf518522435" providerId="AD" clId="Web-{A23B5825-4157-8B95-026A-C977CC92A229}" dt="2025-04-16T07:48:07.583" v="1"/>
          <pc:sldLayoutMkLst>
            <pc:docMk/>
            <pc:sldMasterMk cId="145413409" sldId="2147483672"/>
            <pc:sldLayoutMk cId="3748837576" sldId="2147483677"/>
          </pc:sldLayoutMkLst>
        </pc:sldLayoutChg>
        <pc:sldLayoutChg chg="add del">
          <pc:chgData name="Sabrina Schongalla" userId="S::sabrinas@zischina.com::2d92a815-aa77-440e-a580-6cf518522435" providerId="AD" clId="Web-{A23B5825-4157-8B95-026A-C977CC92A229}" dt="2025-04-16T07:48:07.583" v="1"/>
          <pc:sldLayoutMkLst>
            <pc:docMk/>
            <pc:sldMasterMk cId="145413409" sldId="2147483672"/>
            <pc:sldLayoutMk cId="2382650889" sldId="2147483678"/>
          </pc:sldLayoutMkLst>
        </pc:sldLayoutChg>
        <pc:sldLayoutChg chg="add del">
          <pc:chgData name="Sabrina Schongalla" userId="S::sabrinas@zischina.com::2d92a815-aa77-440e-a580-6cf518522435" providerId="AD" clId="Web-{A23B5825-4157-8B95-026A-C977CC92A229}" dt="2025-04-16T07:48:07.583" v="1"/>
          <pc:sldLayoutMkLst>
            <pc:docMk/>
            <pc:sldMasterMk cId="145413409" sldId="2147483672"/>
            <pc:sldLayoutMk cId="440763380" sldId="2147483679"/>
          </pc:sldLayoutMkLst>
        </pc:sldLayoutChg>
        <pc:sldLayoutChg chg="add del">
          <pc:chgData name="Sabrina Schongalla" userId="S::sabrinas@zischina.com::2d92a815-aa77-440e-a580-6cf518522435" providerId="AD" clId="Web-{A23B5825-4157-8B95-026A-C977CC92A229}" dt="2025-04-16T07:48:07.583" v="1"/>
          <pc:sldLayoutMkLst>
            <pc:docMk/>
            <pc:sldMasterMk cId="145413409" sldId="2147483672"/>
            <pc:sldLayoutMk cId="1509920125" sldId="2147483680"/>
          </pc:sldLayoutMkLst>
        </pc:sldLayoutChg>
        <pc:sldLayoutChg chg="add del">
          <pc:chgData name="Sabrina Schongalla" userId="S::sabrinas@zischina.com::2d92a815-aa77-440e-a580-6cf518522435" providerId="AD" clId="Web-{A23B5825-4157-8B95-026A-C977CC92A229}" dt="2025-04-16T07:48:07.583" v="1"/>
          <pc:sldLayoutMkLst>
            <pc:docMk/>
            <pc:sldMasterMk cId="145413409" sldId="2147483672"/>
            <pc:sldLayoutMk cId="1090458937" sldId="2147483681"/>
          </pc:sldLayoutMkLst>
        </pc:sldLayoutChg>
        <pc:sldLayoutChg chg="add del">
          <pc:chgData name="Sabrina Schongalla" userId="S::sabrinas@zischina.com::2d92a815-aa77-440e-a580-6cf518522435" providerId="AD" clId="Web-{A23B5825-4157-8B95-026A-C977CC92A229}" dt="2025-04-16T07:48:07.583" v="1"/>
          <pc:sldLayoutMkLst>
            <pc:docMk/>
            <pc:sldMasterMk cId="145413409" sldId="2147483672"/>
            <pc:sldLayoutMk cId="4271728126" sldId="2147483682"/>
          </pc:sldLayoutMkLst>
        </pc:sldLayoutChg>
        <pc:sldLayoutChg chg="add del">
          <pc:chgData name="Sabrina Schongalla" userId="S::sabrinas@zischina.com::2d92a815-aa77-440e-a580-6cf518522435" providerId="AD" clId="Web-{A23B5825-4157-8B95-026A-C977CC92A229}" dt="2025-04-16T07:48:07.583" v="1"/>
          <pc:sldLayoutMkLst>
            <pc:docMk/>
            <pc:sldMasterMk cId="145413409" sldId="2147483672"/>
            <pc:sldLayoutMk cId="2358007090" sldId="2147483683"/>
          </pc:sldLayoutMkLst>
        </pc:sldLayoutChg>
      </pc:sldMasterChg>
      <pc:sldMasterChg chg="add del addSldLayout delSldLayout">
        <pc:chgData name="Sabrina Schongalla" userId="S::sabrinas@zischina.com::2d92a815-aa77-440e-a580-6cf518522435" providerId="AD" clId="Web-{A23B5825-4157-8B95-026A-C977CC92A229}" dt="2025-04-16T07:52:39.234" v="50"/>
        <pc:sldMasterMkLst>
          <pc:docMk/>
          <pc:sldMasterMk cId="390293988" sldId="2147483721"/>
        </pc:sldMasterMkLst>
        <pc:sldLayoutChg chg="add del">
          <pc:chgData name="Sabrina Schongalla" userId="S::sabrinas@zischina.com::2d92a815-aa77-440e-a580-6cf518522435" providerId="AD" clId="Web-{A23B5825-4157-8B95-026A-C977CC92A229}" dt="2025-04-16T07:52:39.234" v="50"/>
          <pc:sldLayoutMkLst>
            <pc:docMk/>
            <pc:sldMasterMk cId="390293988" sldId="2147483721"/>
            <pc:sldLayoutMk cId="1496345522" sldId="2147483710"/>
          </pc:sldLayoutMkLst>
        </pc:sldLayoutChg>
        <pc:sldLayoutChg chg="add del">
          <pc:chgData name="Sabrina Schongalla" userId="S::sabrinas@zischina.com::2d92a815-aa77-440e-a580-6cf518522435" providerId="AD" clId="Web-{A23B5825-4157-8B95-026A-C977CC92A229}" dt="2025-04-16T07:52:39.234" v="50"/>
          <pc:sldLayoutMkLst>
            <pc:docMk/>
            <pc:sldMasterMk cId="390293988" sldId="2147483721"/>
            <pc:sldLayoutMk cId="1779360352" sldId="2147483711"/>
          </pc:sldLayoutMkLst>
        </pc:sldLayoutChg>
        <pc:sldLayoutChg chg="add del">
          <pc:chgData name="Sabrina Schongalla" userId="S::sabrinas@zischina.com::2d92a815-aa77-440e-a580-6cf518522435" providerId="AD" clId="Web-{A23B5825-4157-8B95-026A-C977CC92A229}" dt="2025-04-16T07:52:39.234" v="50"/>
          <pc:sldLayoutMkLst>
            <pc:docMk/>
            <pc:sldMasterMk cId="390293988" sldId="2147483721"/>
            <pc:sldLayoutMk cId="1807356258" sldId="2147483712"/>
          </pc:sldLayoutMkLst>
        </pc:sldLayoutChg>
        <pc:sldLayoutChg chg="add del">
          <pc:chgData name="Sabrina Schongalla" userId="S::sabrinas@zischina.com::2d92a815-aa77-440e-a580-6cf518522435" providerId="AD" clId="Web-{A23B5825-4157-8B95-026A-C977CC92A229}" dt="2025-04-16T07:52:39.234" v="50"/>
          <pc:sldLayoutMkLst>
            <pc:docMk/>
            <pc:sldMasterMk cId="390293988" sldId="2147483721"/>
            <pc:sldLayoutMk cId="83965015" sldId="2147483713"/>
          </pc:sldLayoutMkLst>
        </pc:sldLayoutChg>
        <pc:sldLayoutChg chg="add del">
          <pc:chgData name="Sabrina Schongalla" userId="S::sabrinas@zischina.com::2d92a815-aa77-440e-a580-6cf518522435" providerId="AD" clId="Web-{A23B5825-4157-8B95-026A-C977CC92A229}" dt="2025-04-16T07:52:39.234" v="50"/>
          <pc:sldLayoutMkLst>
            <pc:docMk/>
            <pc:sldMasterMk cId="390293988" sldId="2147483721"/>
            <pc:sldLayoutMk cId="4038199633" sldId="2147483714"/>
          </pc:sldLayoutMkLst>
        </pc:sldLayoutChg>
        <pc:sldLayoutChg chg="add del">
          <pc:chgData name="Sabrina Schongalla" userId="S::sabrinas@zischina.com::2d92a815-aa77-440e-a580-6cf518522435" providerId="AD" clId="Web-{A23B5825-4157-8B95-026A-C977CC92A229}" dt="2025-04-16T07:52:39.234" v="50"/>
          <pc:sldLayoutMkLst>
            <pc:docMk/>
            <pc:sldMasterMk cId="390293988" sldId="2147483721"/>
            <pc:sldLayoutMk cId="2726505604" sldId="2147483715"/>
          </pc:sldLayoutMkLst>
        </pc:sldLayoutChg>
        <pc:sldLayoutChg chg="add del">
          <pc:chgData name="Sabrina Schongalla" userId="S::sabrinas@zischina.com::2d92a815-aa77-440e-a580-6cf518522435" providerId="AD" clId="Web-{A23B5825-4157-8B95-026A-C977CC92A229}" dt="2025-04-16T07:52:39.234" v="50"/>
          <pc:sldLayoutMkLst>
            <pc:docMk/>
            <pc:sldMasterMk cId="390293988" sldId="2147483721"/>
            <pc:sldLayoutMk cId="3153164077" sldId="2147483716"/>
          </pc:sldLayoutMkLst>
        </pc:sldLayoutChg>
        <pc:sldLayoutChg chg="add del">
          <pc:chgData name="Sabrina Schongalla" userId="S::sabrinas@zischina.com::2d92a815-aa77-440e-a580-6cf518522435" providerId="AD" clId="Web-{A23B5825-4157-8B95-026A-C977CC92A229}" dt="2025-04-16T07:52:39.234" v="50"/>
          <pc:sldLayoutMkLst>
            <pc:docMk/>
            <pc:sldMasterMk cId="390293988" sldId="2147483721"/>
            <pc:sldLayoutMk cId="2633026779" sldId="2147483717"/>
          </pc:sldLayoutMkLst>
        </pc:sldLayoutChg>
        <pc:sldLayoutChg chg="add del">
          <pc:chgData name="Sabrina Schongalla" userId="S::sabrinas@zischina.com::2d92a815-aa77-440e-a580-6cf518522435" providerId="AD" clId="Web-{A23B5825-4157-8B95-026A-C977CC92A229}" dt="2025-04-16T07:52:39.234" v="50"/>
          <pc:sldLayoutMkLst>
            <pc:docMk/>
            <pc:sldMasterMk cId="390293988" sldId="2147483721"/>
            <pc:sldLayoutMk cId="4011693787" sldId="2147483718"/>
          </pc:sldLayoutMkLst>
        </pc:sldLayoutChg>
        <pc:sldLayoutChg chg="add del">
          <pc:chgData name="Sabrina Schongalla" userId="S::sabrinas@zischina.com::2d92a815-aa77-440e-a580-6cf518522435" providerId="AD" clId="Web-{A23B5825-4157-8B95-026A-C977CC92A229}" dt="2025-04-16T07:52:39.234" v="50"/>
          <pc:sldLayoutMkLst>
            <pc:docMk/>
            <pc:sldMasterMk cId="390293988" sldId="2147483721"/>
            <pc:sldLayoutMk cId="2893645326" sldId="2147483719"/>
          </pc:sldLayoutMkLst>
        </pc:sldLayoutChg>
        <pc:sldLayoutChg chg="add del">
          <pc:chgData name="Sabrina Schongalla" userId="S::sabrinas@zischina.com::2d92a815-aa77-440e-a580-6cf518522435" providerId="AD" clId="Web-{A23B5825-4157-8B95-026A-C977CC92A229}" dt="2025-04-16T07:52:39.234" v="50"/>
          <pc:sldLayoutMkLst>
            <pc:docMk/>
            <pc:sldMasterMk cId="390293988" sldId="2147483721"/>
            <pc:sldLayoutMk cId="2735113126" sldId="2147483720"/>
          </pc:sldLayoutMkLst>
        </pc:sldLayoutChg>
      </pc:sldMasterChg>
      <pc:sldMasterChg chg="add addSldLayout">
        <pc:chgData name="Sabrina Schongalla" userId="S::sabrinas@zischina.com::2d92a815-aa77-440e-a580-6cf518522435" providerId="AD" clId="Web-{A23B5825-4157-8B95-026A-C977CC92A229}" dt="2025-04-16T07:52:39.234" v="50"/>
        <pc:sldMasterMkLst>
          <pc:docMk/>
          <pc:sldMasterMk cId="1759923980" sldId="2147483745"/>
        </pc:sldMasterMkLst>
        <pc:sldLayoutChg chg="add">
          <pc:chgData name="Sabrina Schongalla" userId="S::sabrinas@zischina.com::2d92a815-aa77-440e-a580-6cf518522435" providerId="AD" clId="Web-{A23B5825-4157-8B95-026A-C977CC92A229}" dt="2025-04-16T07:52:39.234" v="50"/>
          <pc:sldLayoutMkLst>
            <pc:docMk/>
            <pc:sldMasterMk cId="1759923980" sldId="2147483745"/>
            <pc:sldLayoutMk cId="1910445693" sldId="2147483734"/>
          </pc:sldLayoutMkLst>
        </pc:sldLayoutChg>
        <pc:sldLayoutChg chg="add">
          <pc:chgData name="Sabrina Schongalla" userId="S::sabrinas@zischina.com::2d92a815-aa77-440e-a580-6cf518522435" providerId="AD" clId="Web-{A23B5825-4157-8B95-026A-C977CC92A229}" dt="2025-04-16T07:52:39.234" v="50"/>
          <pc:sldLayoutMkLst>
            <pc:docMk/>
            <pc:sldMasterMk cId="1759923980" sldId="2147483745"/>
            <pc:sldLayoutMk cId="668817691" sldId="2147483735"/>
          </pc:sldLayoutMkLst>
        </pc:sldLayoutChg>
        <pc:sldLayoutChg chg="add">
          <pc:chgData name="Sabrina Schongalla" userId="S::sabrinas@zischina.com::2d92a815-aa77-440e-a580-6cf518522435" providerId="AD" clId="Web-{A23B5825-4157-8B95-026A-C977CC92A229}" dt="2025-04-16T07:52:39.234" v="50"/>
          <pc:sldLayoutMkLst>
            <pc:docMk/>
            <pc:sldMasterMk cId="1759923980" sldId="2147483745"/>
            <pc:sldLayoutMk cId="1607781469" sldId="2147483736"/>
          </pc:sldLayoutMkLst>
        </pc:sldLayoutChg>
        <pc:sldLayoutChg chg="add">
          <pc:chgData name="Sabrina Schongalla" userId="S::sabrinas@zischina.com::2d92a815-aa77-440e-a580-6cf518522435" providerId="AD" clId="Web-{A23B5825-4157-8B95-026A-C977CC92A229}" dt="2025-04-16T07:52:39.234" v="50"/>
          <pc:sldLayoutMkLst>
            <pc:docMk/>
            <pc:sldMasterMk cId="1759923980" sldId="2147483745"/>
            <pc:sldLayoutMk cId="4192236726" sldId="2147483737"/>
          </pc:sldLayoutMkLst>
        </pc:sldLayoutChg>
        <pc:sldLayoutChg chg="add">
          <pc:chgData name="Sabrina Schongalla" userId="S::sabrinas@zischina.com::2d92a815-aa77-440e-a580-6cf518522435" providerId="AD" clId="Web-{A23B5825-4157-8B95-026A-C977CC92A229}" dt="2025-04-16T07:52:39.234" v="50"/>
          <pc:sldLayoutMkLst>
            <pc:docMk/>
            <pc:sldMasterMk cId="1759923980" sldId="2147483745"/>
            <pc:sldLayoutMk cId="3410289566" sldId="2147483738"/>
          </pc:sldLayoutMkLst>
        </pc:sldLayoutChg>
        <pc:sldLayoutChg chg="add">
          <pc:chgData name="Sabrina Schongalla" userId="S::sabrinas@zischina.com::2d92a815-aa77-440e-a580-6cf518522435" providerId="AD" clId="Web-{A23B5825-4157-8B95-026A-C977CC92A229}" dt="2025-04-16T07:52:39.234" v="50"/>
          <pc:sldLayoutMkLst>
            <pc:docMk/>
            <pc:sldMasterMk cId="1759923980" sldId="2147483745"/>
            <pc:sldLayoutMk cId="2863424079" sldId="2147483739"/>
          </pc:sldLayoutMkLst>
        </pc:sldLayoutChg>
        <pc:sldLayoutChg chg="add">
          <pc:chgData name="Sabrina Schongalla" userId="S::sabrinas@zischina.com::2d92a815-aa77-440e-a580-6cf518522435" providerId="AD" clId="Web-{A23B5825-4157-8B95-026A-C977CC92A229}" dt="2025-04-16T07:52:39.234" v="50"/>
          <pc:sldLayoutMkLst>
            <pc:docMk/>
            <pc:sldMasterMk cId="1759923980" sldId="2147483745"/>
            <pc:sldLayoutMk cId="552626788" sldId="2147483740"/>
          </pc:sldLayoutMkLst>
        </pc:sldLayoutChg>
        <pc:sldLayoutChg chg="add">
          <pc:chgData name="Sabrina Schongalla" userId="S::sabrinas@zischina.com::2d92a815-aa77-440e-a580-6cf518522435" providerId="AD" clId="Web-{A23B5825-4157-8B95-026A-C977CC92A229}" dt="2025-04-16T07:52:39.234" v="50"/>
          <pc:sldLayoutMkLst>
            <pc:docMk/>
            <pc:sldMasterMk cId="1759923980" sldId="2147483745"/>
            <pc:sldLayoutMk cId="597900986" sldId="2147483741"/>
          </pc:sldLayoutMkLst>
        </pc:sldLayoutChg>
        <pc:sldLayoutChg chg="add">
          <pc:chgData name="Sabrina Schongalla" userId="S::sabrinas@zischina.com::2d92a815-aa77-440e-a580-6cf518522435" providerId="AD" clId="Web-{A23B5825-4157-8B95-026A-C977CC92A229}" dt="2025-04-16T07:52:39.234" v="50"/>
          <pc:sldLayoutMkLst>
            <pc:docMk/>
            <pc:sldMasterMk cId="1759923980" sldId="2147483745"/>
            <pc:sldLayoutMk cId="2087035766" sldId="2147483742"/>
          </pc:sldLayoutMkLst>
        </pc:sldLayoutChg>
        <pc:sldLayoutChg chg="add">
          <pc:chgData name="Sabrina Schongalla" userId="S::sabrinas@zischina.com::2d92a815-aa77-440e-a580-6cf518522435" providerId="AD" clId="Web-{A23B5825-4157-8B95-026A-C977CC92A229}" dt="2025-04-16T07:52:39.234" v="50"/>
          <pc:sldLayoutMkLst>
            <pc:docMk/>
            <pc:sldMasterMk cId="1759923980" sldId="2147483745"/>
            <pc:sldLayoutMk cId="3047127321" sldId="2147483743"/>
          </pc:sldLayoutMkLst>
        </pc:sldLayoutChg>
        <pc:sldLayoutChg chg="add">
          <pc:chgData name="Sabrina Schongalla" userId="S::sabrinas@zischina.com::2d92a815-aa77-440e-a580-6cf518522435" providerId="AD" clId="Web-{A23B5825-4157-8B95-026A-C977CC92A229}" dt="2025-04-16T07:52:39.234" v="50"/>
          <pc:sldLayoutMkLst>
            <pc:docMk/>
            <pc:sldMasterMk cId="1759923980" sldId="2147483745"/>
            <pc:sldLayoutMk cId="1585174150" sldId="2147483744"/>
          </pc:sldLayoutMkLst>
        </pc:sldLayoutChg>
      </pc:sldMasterChg>
    </pc:docChg>
  </pc:docChgLst>
  <pc:docChgLst>
    <pc:chgData name="Sabrina Schongalla" userId="S::sabrinas@zischina.com::2d92a815-aa77-440e-a580-6cf518522435" providerId="AD" clId="Web-{95C43243-BF6F-95EE-2B2D-0A28EB14662E}"/>
    <pc:docChg chg="addSld delSld modSld">
      <pc:chgData name="Sabrina Schongalla" userId="S::sabrinas@zischina.com::2d92a815-aa77-440e-a580-6cf518522435" providerId="AD" clId="Web-{95C43243-BF6F-95EE-2B2D-0A28EB14662E}" dt="2025-04-21T01:50:55.500" v="2080" actId="20577"/>
      <pc:docMkLst>
        <pc:docMk/>
      </pc:docMkLst>
      <pc:sldChg chg="addSp delSp modSp mod setBg">
        <pc:chgData name="Sabrina Schongalla" userId="S::sabrinas@zischina.com::2d92a815-aa77-440e-a580-6cf518522435" providerId="AD" clId="Web-{95C43243-BF6F-95EE-2B2D-0A28EB14662E}" dt="2025-04-20T04:24:14.849" v="917" actId="20577"/>
        <pc:sldMkLst>
          <pc:docMk/>
          <pc:sldMk cId="2538777103" sldId="257"/>
        </pc:sldMkLst>
        <pc:spChg chg="mod">
          <ac:chgData name="Sabrina Schongalla" userId="S::sabrinas@zischina.com::2d92a815-aa77-440e-a580-6cf518522435" providerId="AD" clId="Web-{95C43243-BF6F-95EE-2B2D-0A28EB14662E}" dt="2025-04-20T03:50:25.419" v="210"/>
          <ac:spMkLst>
            <pc:docMk/>
            <pc:sldMk cId="2538777103" sldId="257"/>
            <ac:spMk id="2" creationId="{BAD44FAE-64E2-27F8-BACF-69FBE10BBE24}"/>
          </ac:spMkLst>
        </pc:spChg>
        <pc:spChg chg="mod ord">
          <ac:chgData name="Sabrina Schongalla" userId="S::sabrinas@zischina.com::2d92a815-aa77-440e-a580-6cf518522435" providerId="AD" clId="Web-{95C43243-BF6F-95EE-2B2D-0A28EB14662E}" dt="2025-04-20T04:24:14.849" v="917" actId="20577"/>
          <ac:spMkLst>
            <pc:docMk/>
            <pc:sldMk cId="2538777103" sldId="257"/>
            <ac:spMk id="3" creationId="{A238EEF5-9EBE-4537-6858-D79D15E4CF19}"/>
          </ac:spMkLst>
        </pc:spChg>
        <pc:spChg chg="add del">
          <ac:chgData name="Sabrina Schongalla" userId="S::sabrinas@zischina.com::2d92a815-aa77-440e-a580-6cf518522435" providerId="AD" clId="Web-{95C43243-BF6F-95EE-2B2D-0A28EB14662E}" dt="2025-04-20T03:50:25.419" v="209"/>
          <ac:spMkLst>
            <pc:docMk/>
            <pc:sldMk cId="2538777103" sldId="257"/>
            <ac:spMk id="9" creationId="{744CAA32-F237-419C-A2DD-43C28D920D3C}"/>
          </ac:spMkLst>
        </pc:spChg>
        <pc:spChg chg="add del">
          <ac:chgData name="Sabrina Schongalla" userId="S::sabrinas@zischina.com::2d92a815-aa77-440e-a580-6cf518522435" providerId="AD" clId="Web-{95C43243-BF6F-95EE-2B2D-0A28EB14662E}" dt="2025-04-20T03:50:25.419" v="209"/>
          <ac:spMkLst>
            <pc:docMk/>
            <pc:sldMk cId="2538777103" sldId="257"/>
            <ac:spMk id="11" creationId="{18EE42F0-2470-417A-8666-6E3266FEBF30}"/>
          </ac:spMkLst>
        </pc:spChg>
        <pc:spChg chg="add">
          <ac:chgData name="Sabrina Schongalla" userId="S::sabrinas@zischina.com::2d92a815-aa77-440e-a580-6cf518522435" providerId="AD" clId="Web-{95C43243-BF6F-95EE-2B2D-0A28EB14662E}" dt="2025-04-20T03:50:25.419" v="210"/>
          <ac:spMkLst>
            <pc:docMk/>
            <pc:sldMk cId="2538777103" sldId="257"/>
            <ac:spMk id="15" creationId="{744CAA32-F237-419C-A2DD-43C28D920D3C}"/>
          </ac:spMkLst>
        </pc:spChg>
        <pc:picChg chg="add mod ord">
          <ac:chgData name="Sabrina Schongalla" userId="S::sabrinas@zischina.com::2d92a815-aa77-440e-a580-6cf518522435" providerId="AD" clId="Web-{95C43243-BF6F-95EE-2B2D-0A28EB14662E}" dt="2025-04-20T03:50:25.419" v="210"/>
          <ac:picMkLst>
            <pc:docMk/>
            <pc:sldMk cId="2538777103" sldId="257"/>
            <ac:picMk id="4" creationId="{03C91C29-B388-7D37-F24F-581F11A66FC6}"/>
          </ac:picMkLst>
        </pc:picChg>
        <pc:picChg chg="add mod">
          <ac:chgData name="Sabrina Schongalla" userId="S::sabrinas@zischina.com::2d92a815-aa77-440e-a580-6cf518522435" providerId="AD" clId="Web-{95C43243-BF6F-95EE-2B2D-0A28EB14662E}" dt="2025-04-20T03:53:54.280" v="285" actId="1076"/>
          <ac:picMkLst>
            <pc:docMk/>
            <pc:sldMk cId="2538777103" sldId="257"/>
            <ac:picMk id="5" creationId="{6B954F43-8105-12D8-1567-2C4ACEB08692}"/>
          </ac:picMkLst>
        </pc:picChg>
        <pc:cxnChg chg="add del">
          <ac:chgData name="Sabrina Schongalla" userId="S::sabrinas@zischina.com::2d92a815-aa77-440e-a580-6cf518522435" providerId="AD" clId="Web-{95C43243-BF6F-95EE-2B2D-0A28EB14662E}" dt="2025-04-20T03:50:25.419" v="209"/>
          <ac:cxnSpMkLst>
            <pc:docMk/>
            <pc:sldMk cId="2538777103" sldId="257"/>
            <ac:cxnSpMk id="13" creationId="{B90DD1AA-9FC9-0AF2-B563-CA13C179FBC8}"/>
          </ac:cxnSpMkLst>
        </pc:cxnChg>
        <pc:cxnChg chg="add">
          <ac:chgData name="Sabrina Schongalla" userId="S::sabrinas@zischina.com::2d92a815-aa77-440e-a580-6cf518522435" providerId="AD" clId="Web-{95C43243-BF6F-95EE-2B2D-0A28EB14662E}" dt="2025-04-20T03:50:25.419" v="210"/>
          <ac:cxnSpMkLst>
            <pc:docMk/>
            <pc:sldMk cId="2538777103" sldId="257"/>
            <ac:cxnSpMk id="16" creationId="{08052531-D50B-3899-B150-D05525F4F2BC}"/>
          </ac:cxnSpMkLst>
        </pc:cxnChg>
      </pc:sldChg>
      <pc:sldChg chg="addSp delSp modSp new mod setBg">
        <pc:chgData name="Sabrina Schongalla" userId="S::sabrinas@zischina.com::2d92a815-aa77-440e-a580-6cf518522435" providerId="AD" clId="Web-{95C43243-BF6F-95EE-2B2D-0A28EB14662E}" dt="2025-04-21T00:02:41.082" v="2026" actId="20577"/>
        <pc:sldMkLst>
          <pc:docMk/>
          <pc:sldMk cId="2585182271" sldId="258"/>
        </pc:sldMkLst>
        <pc:spChg chg="mod">
          <ac:chgData name="Sabrina Schongalla" userId="S::sabrinas@zischina.com::2d92a815-aa77-440e-a580-6cf518522435" providerId="AD" clId="Web-{95C43243-BF6F-95EE-2B2D-0A28EB14662E}" dt="2025-04-21T00:00:05.076" v="2022"/>
          <ac:spMkLst>
            <pc:docMk/>
            <pc:sldMk cId="2585182271" sldId="258"/>
            <ac:spMk id="2" creationId="{0F0313CC-87EA-37C2-8F03-0F2783463D2A}"/>
          </ac:spMkLst>
        </pc:spChg>
        <pc:spChg chg="mod ord">
          <ac:chgData name="Sabrina Schongalla" userId="S::sabrinas@zischina.com::2d92a815-aa77-440e-a580-6cf518522435" providerId="AD" clId="Web-{95C43243-BF6F-95EE-2B2D-0A28EB14662E}" dt="2025-04-21T00:02:41.082" v="2026" actId="20577"/>
          <ac:spMkLst>
            <pc:docMk/>
            <pc:sldMk cId="2585182271" sldId="258"/>
            <ac:spMk id="3" creationId="{58D26EA9-84C2-668F-8322-32ED421D1368}"/>
          </ac:spMkLst>
        </pc:spChg>
        <pc:spChg chg="add del">
          <ac:chgData name="Sabrina Schongalla" userId="S::sabrinas@zischina.com::2d92a815-aa77-440e-a580-6cf518522435" providerId="AD" clId="Web-{95C43243-BF6F-95EE-2B2D-0A28EB14662E}" dt="2025-04-21T00:00:05.076" v="2021"/>
          <ac:spMkLst>
            <pc:docMk/>
            <pc:sldMk cId="2585182271" sldId="258"/>
            <ac:spMk id="9" creationId="{744CAA32-F237-419C-A2DD-43C28D920D3C}"/>
          </ac:spMkLst>
        </pc:spChg>
        <pc:spChg chg="add">
          <ac:chgData name="Sabrina Schongalla" userId="S::sabrinas@zischina.com::2d92a815-aa77-440e-a580-6cf518522435" providerId="AD" clId="Web-{95C43243-BF6F-95EE-2B2D-0A28EB14662E}" dt="2025-04-21T00:00:05.076" v="2022"/>
          <ac:spMkLst>
            <pc:docMk/>
            <pc:sldMk cId="2585182271" sldId="258"/>
            <ac:spMk id="13" creationId="{744CAA32-F237-419C-A2DD-43C28D920D3C}"/>
          </ac:spMkLst>
        </pc:spChg>
        <pc:picChg chg="add mod">
          <ac:chgData name="Sabrina Schongalla" userId="S::sabrinas@zischina.com::2d92a815-aa77-440e-a580-6cf518522435" providerId="AD" clId="Web-{95C43243-BF6F-95EE-2B2D-0A28EB14662E}" dt="2025-04-21T00:00:05.076" v="2022"/>
          <ac:picMkLst>
            <pc:docMk/>
            <pc:sldMk cId="2585182271" sldId="258"/>
            <ac:picMk id="4" creationId="{155327FF-27FF-AEEF-6E16-A9995396EC71}"/>
          </ac:picMkLst>
        </pc:picChg>
        <pc:cxnChg chg="add del">
          <ac:chgData name="Sabrina Schongalla" userId="S::sabrinas@zischina.com::2d92a815-aa77-440e-a580-6cf518522435" providerId="AD" clId="Web-{95C43243-BF6F-95EE-2B2D-0A28EB14662E}" dt="2025-04-21T00:00:05.076" v="2021"/>
          <ac:cxnSpMkLst>
            <pc:docMk/>
            <pc:sldMk cId="2585182271" sldId="258"/>
            <ac:cxnSpMk id="11" creationId="{691422F5-4221-4812-AFD9-5479C6D60AD9}"/>
          </ac:cxnSpMkLst>
        </pc:cxnChg>
        <pc:cxnChg chg="add">
          <ac:chgData name="Sabrina Schongalla" userId="S::sabrinas@zischina.com::2d92a815-aa77-440e-a580-6cf518522435" providerId="AD" clId="Web-{95C43243-BF6F-95EE-2B2D-0A28EB14662E}" dt="2025-04-21T00:00:05.076" v="2022"/>
          <ac:cxnSpMkLst>
            <pc:docMk/>
            <pc:sldMk cId="2585182271" sldId="258"/>
            <ac:cxnSpMk id="14" creationId="{753FE100-D0AB-4AE2-824B-60CFA31EC6A2}"/>
          </ac:cxnSpMkLst>
        </pc:cxnChg>
      </pc:sldChg>
      <pc:sldChg chg="delSp modSp add">
        <pc:chgData name="Sabrina Schongalla" userId="S::sabrinas@zischina.com::2d92a815-aa77-440e-a580-6cf518522435" providerId="AD" clId="Web-{95C43243-BF6F-95EE-2B2D-0A28EB14662E}" dt="2025-04-20T03:59:23.500" v="382" actId="1076"/>
        <pc:sldMkLst>
          <pc:docMk/>
          <pc:sldMk cId="312417572" sldId="268"/>
        </pc:sldMkLst>
        <pc:spChg chg="mod">
          <ac:chgData name="Sabrina Schongalla" userId="S::sabrinas@zischina.com::2d92a815-aa77-440e-a580-6cf518522435" providerId="AD" clId="Web-{95C43243-BF6F-95EE-2B2D-0A28EB14662E}" dt="2025-04-20T03:59:23.500" v="382" actId="1076"/>
          <ac:spMkLst>
            <pc:docMk/>
            <pc:sldMk cId="312417572" sldId="268"/>
            <ac:spMk id="2" creationId="{EDD8D4B3-0B86-93B0-B839-CA2C2944B7B5}"/>
          </ac:spMkLst>
        </pc:spChg>
        <pc:spChg chg="del">
          <ac:chgData name="Sabrina Schongalla" userId="S::sabrinas@zischina.com::2d92a815-aa77-440e-a580-6cf518522435" providerId="AD" clId="Web-{95C43243-BF6F-95EE-2B2D-0A28EB14662E}" dt="2025-04-20T03:54:30.123" v="287"/>
          <ac:spMkLst>
            <pc:docMk/>
            <pc:sldMk cId="312417572" sldId="268"/>
            <ac:spMk id="5" creationId="{38F03FFD-6229-9003-58B6-558326EAEB59}"/>
          </ac:spMkLst>
        </pc:spChg>
        <pc:graphicFrameChg chg="mod modGraphic">
          <ac:chgData name="Sabrina Schongalla" userId="S::sabrinas@zischina.com::2d92a815-aa77-440e-a580-6cf518522435" providerId="AD" clId="Web-{95C43243-BF6F-95EE-2B2D-0A28EB14662E}" dt="2025-04-20T03:58:00.374" v="366"/>
          <ac:graphicFrameMkLst>
            <pc:docMk/>
            <pc:sldMk cId="312417572" sldId="268"/>
            <ac:graphicFrameMk id="8" creationId="{D9081762-E946-AE83-DFA5-28DC506AF78F}"/>
          </ac:graphicFrameMkLst>
        </pc:graphicFrameChg>
      </pc:sldChg>
      <pc:sldChg chg="addSp delSp modSp new mod setBg addAnim">
        <pc:chgData name="Sabrina Schongalla" userId="S::sabrinas@zischina.com::2d92a815-aa77-440e-a580-6cf518522435" providerId="AD" clId="Web-{95C43243-BF6F-95EE-2B2D-0A28EB14662E}" dt="2025-04-20T04:08:24.229" v="626"/>
        <pc:sldMkLst>
          <pc:docMk/>
          <pc:sldMk cId="2859858297" sldId="269"/>
        </pc:sldMkLst>
        <pc:spChg chg="mod">
          <ac:chgData name="Sabrina Schongalla" userId="S::sabrinas@zischina.com::2d92a815-aa77-440e-a580-6cf518522435" providerId="AD" clId="Web-{95C43243-BF6F-95EE-2B2D-0A28EB14662E}" dt="2025-04-20T04:08:16.010" v="625"/>
          <ac:spMkLst>
            <pc:docMk/>
            <pc:sldMk cId="2859858297" sldId="269"/>
            <ac:spMk id="2" creationId="{2B0FE557-72D8-6D3F-A736-F600CC849D84}"/>
          </ac:spMkLst>
        </pc:spChg>
        <pc:spChg chg="mod">
          <ac:chgData name="Sabrina Schongalla" userId="S::sabrinas@zischina.com::2d92a815-aa77-440e-a580-6cf518522435" providerId="AD" clId="Web-{95C43243-BF6F-95EE-2B2D-0A28EB14662E}" dt="2025-04-20T04:08:16.010" v="625"/>
          <ac:spMkLst>
            <pc:docMk/>
            <pc:sldMk cId="2859858297" sldId="269"/>
            <ac:spMk id="3" creationId="{179A6F27-7E5B-FF77-8DDA-C7721C7655BE}"/>
          </ac:spMkLst>
        </pc:spChg>
        <pc:spChg chg="del mod">
          <ac:chgData name="Sabrina Schongalla" userId="S::sabrinas@zischina.com::2d92a815-aa77-440e-a580-6cf518522435" providerId="AD" clId="Web-{95C43243-BF6F-95EE-2B2D-0A28EB14662E}" dt="2025-04-20T04:08:05.869" v="624"/>
          <ac:spMkLst>
            <pc:docMk/>
            <pc:sldMk cId="2859858297" sldId="269"/>
            <ac:spMk id="4" creationId="{18925120-D413-37D4-6584-B43ADCA4247F}"/>
          </ac:spMkLst>
        </pc:spChg>
        <pc:spChg chg="add">
          <ac:chgData name="Sabrina Schongalla" userId="S::sabrinas@zischina.com::2d92a815-aa77-440e-a580-6cf518522435" providerId="AD" clId="Web-{95C43243-BF6F-95EE-2B2D-0A28EB14662E}" dt="2025-04-20T04:08:16.010" v="625"/>
          <ac:spMkLst>
            <pc:docMk/>
            <pc:sldMk cId="2859858297" sldId="269"/>
            <ac:spMk id="12" creationId="{744CAA32-F237-419C-A2DD-43C28D920D3C}"/>
          </ac:spMkLst>
        </pc:spChg>
        <pc:picChg chg="add mod ord">
          <ac:chgData name="Sabrina Schongalla" userId="S::sabrinas@zischina.com::2d92a815-aa77-440e-a580-6cf518522435" providerId="AD" clId="Web-{95C43243-BF6F-95EE-2B2D-0A28EB14662E}" dt="2025-04-20T04:08:16.010" v="625"/>
          <ac:picMkLst>
            <pc:docMk/>
            <pc:sldMk cId="2859858297" sldId="269"/>
            <ac:picMk id="5" creationId="{23C61F3B-36D9-19A1-ADF7-181BD557FAD9}"/>
          </ac:picMkLst>
        </pc:picChg>
        <pc:cxnChg chg="add">
          <ac:chgData name="Sabrina Schongalla" userId="S::sabrinas@zischina.com::2d92a815-aa77-440e-a580-6cf518522435" providerId="AD" clId="Web-{95C43243-BF6F-95EE-2B2D-0A28EB14662E}" dt="2025-04-20T04:08:16.010" v="625"/>
          <ac:cxnSpMkLst>
            <pc:docMk/>
            <pc:sldMk cId="2859858297" sldId="269"/>
            <ac:cxnSpMk id="10" creationId="{118E06E4-607B-144B-382B-AD3D06B1EE8C}"/>
          </ac:cxnSpMkLst>
        </pc:cxnChg>
        <pc:cxnChg chg="add">
          <ac:chgData name="Sabrina Schongalla" userId="S::sabrinas@zischina.com::2d92a815-aa77-440e-a580-6cf518522435" providerId="AD" clId="Web-{95C43243-BF6F-95EE-2B2D-0A28EB14662E}" dt="2025-04-20T04:08:16.010" v="625"/>
          <ac:cxnSpMkLst>
            <pc:docMk/>
            <pc:sldMk cId="2859858297" sldId="269"/>
            <ac:cxnSpMk id="14" creationId="{92025DBA-8780-9CA0-2826-FF6E3BD1A0C9}"/>
          </ac:cxnSpMkLst>
        </pc:cxnChg>
      </pc:sldChg>
      <pc:sldChg chg="addSp delSp modSp new mod setBg addAnim">
        <pc:chgData name="Sabrina Schongalla" userId="S::sabrinas@zischina.com::2d92a815-aa77-440e-a580-6cf518522435" providerId="AD" clId="Web-{95C43243-BF6F-95EE-2B2D-0A28EB14662E}" dt="2025-04-20T04:18:21.151" v="761"/>
        <pc:sldMkLst>
          <pc:docMk/>
          <pc:sldMk cId="3136108963" sldId="270"/>
        </pc:sldMkLst>
        <pc:spChg chg="mod">
          <ac:chgData name="Sabrina Schongalla" userId="S::sabrinas@zischina.com::2d92a815-aa77-440e-a580-6cf518522435" providerId="AD" clId="Web-{95C43243-BF6F-95EE-2B2D-0A28EB14662E}" dt="2025-04-20T04:15:58.631" v="732" actId="20577"/>
          <ac:spMkLst>
            <pc:docMk/>
            <pc:sldMk cId="3136108963" sldId="270"/>
            <ac:spMk id="2" creationId="{3593E2A5-581F-0CE8-37D8-52A5C9645F77}"/>
          </ac:spMkLst>
        </pc:spChg>
        <pc:spChg chg="mod ord">
          <ac:chgData name="Sabrina Schongalla" userId="S::sabrinas@zischina.com::2d92a815-aa77-440e-a580-6cf518522435" providerId="AD" clId="Web-{95C43243-BF6F-95EE-2B2D-0A28EB14662E}" dt="2025-04-20T04:18:09.416" v="760" actId="20577"/>
          <ac:spMkLst>
            <pc:docMk/>
            <pc:sldMk cId="3136108963" sldId="270"/>
            <ac:spMk id="3" creationId="{CFD4D878-0727-270E-F92E-0ACFAC4DC89F}"/>
          </ac:spMkLst>
        </pc:spChg>
        <pc:spChg chg="del">
          <ac:chgData name="Sabrina Schongalla" userId="S::sabrinas@zischina.com::2d92a815-aa77-440e-a580-6cf518522435" providerId="AD" clId="Web-{95C43243-BF6F-95EE-2B2D-0A28EB14662E}" dt="2025-04-20T04:14:39.489" v="689"/>
          <ac:spMkLst>
            <pc:docMk/>
            <pc:sldMk cId="3136108963" sldId="270"/>
            <ac:spMk id="4" creationId="{01EB86DF-EB2B-C801-BE56-E473AB6C4B70}"/>
          </ac:spMkLst>
        </pc:spChg>
        <pc:spChg chg="add">
          <ac:chgData name="Sabrina Schongalla" userId="S::sabrinas@zischina.com::2d92a815-aa77-440e-a580-6cf518522435" providerId="AD" clId="Web-{95C43243-BF6F-95EE-2B2D-0A28EB14662E}" dt="2025-04-20T04:14:45.379" v="690"/>
          <ac:spMkLst>
            <pc:docMk/>
            <pc:sldMk cId="3136108963" sldId="270"/>
            <ac:spMk id="12" creationId="{744CAA32-F237-419C-A2DD-43C28D920D3C}"/>
          </ac:spMkLst>
        </pc:spChg>
        <pc:picChg chg="add mod ord">
          <ac:chgData name="Sabrina Schongalla" userId="S::sabrinas@zischina.com::2d92a815-aa77-440e-a580-6cf518522435" providerId="AD" clId="Web-{95C43243-BF6F-95EE-2B2D-0A28EB14662E}" dt="2025-04-20T04:17:00.148" v="734" actId="1076"/>
          <ac:picMkLst>
            <pc:docMk/>
            <pc:sldMk cId="3136108963" sldId="270"/>
            <ac:picMk id="5" creationId="{6620AD18-0B48-075A-BA3A-EBFBBF16580B}"/>
          </ac:picMkLst>
        </pc:picChg>
        <pc:cxnChg chg="add">
          <ac:chgData name="Sabrina Schongalla" userId="S::sabrinas@zischina.com::2d92a815-aa77-440e-a580-6cf518522435" providerId="AD" clId="Web-{95C43243-BF6F-95EE-2B2D-0A28EB14662E}" dt="2025-04-20T04:14:45.379" v="690"/>
          <ac:cxnSpMkLst>
            <pc:docMk/>
            <pc:sldMk cId="3136108963" sldId="270"/>
            <ac:cxnSpMk id="10" creationId="{118E06E4-607B-144B-382B-AD3D06B1EE8C}"/>
          </ac:cxnSpMkLst>
        </pc:cxnChg>
        <pc:cxnChg chg="add">
          <ac:chgData name="Sabrina Schongalla" userId="S::sabrinas@zischina.com::2d92a815-aa77-440e-a580-6cf518522435" providerId="AD" clId="Web-{95C43243-BF6F-95EE-2B2D-0A28EB14662E}" dt="2025-04-20T04:14:45.379" v="690"/>
          <ac:cxnSpMkLst>
            <pc:docMk/>
            <pc:sldMk cId="3136108963" sldId="270"/>
            <ac:cxnSpMk id="14" creationId="{02C7985C-B0C3-CC50-E86A-B5EBA40E01DF}"/>
          </ac:cxnSpMkLst>
        </pc:cxnChg>
      </pc:sldChg>
      <pc:sldChg chg="modSp new del">
        <pc:chgData name="Sabrina Schongalla" userId="S::sabrinas@zischina.com::2d92a815-aa77-440e-a580-6cf518522435" providerId="AD" clId="Web-{95C43243-BF6F-95EE-2B2D-0A28EB14662E}" dt="2025-04-20T04:09:46.044" v="637"/>
        <pc:sldMkLst>
          <pc:docMk/>
          <pc:sldMk cId="3264678243" sldId="270"/>
        </pc:sldMkLst>
        <pc:spChg chg="mod">
          <ac:chgData name="Sabrina Schongalla" userId="S::sabrinas@zischina.com::2d92a815-aa77-440e-a580-6cf518522435" providerId="AD" clId="Web-{95C43243-BF6F-95EE-2B2D-0A28EB14662E}" dt="2025-04-20T04:09:43.434" v="636" actId="20577"/>
          <ac:spMkLst>
            <pc:docMk/>
            <pc:sldMk cId="3264678243" sldId="270"/>
            <ac:spMk id="2" creationId="{FA134E6E-F3D6-A6D9-A5F5-3B2F3384D1C9}"/>
          </ac:spMkLst>
        </pc:spChg>
      </pc:sldChg>
      <pc:sldChg chg="addSp delSp modSp new mod setBg addAnim">
        <pc:chgData name="Sabrina Schongalla" userId="S::sabrinas@zischina.com::2d92a815-aa77-440e-a580-6cf518522435" providerId="AD" clId="Web-{95C43243-BF6F-95EE-2B2D-0A28EB14662E}" dt="2025-04-21T01:50:55.500" v="2080" actId="20577"/>
        <pc:sldMkLst>
          <pc:docMk/>
          <pc:sldMk cId="535478212" sldId="271"/>
        </pc:sldMkLst>
        <pc:spChg chg="mod">
          <ac:chgData name="Sabrina Schongalla" userId="S::sabrinas@zischina.com::2d92a815-aa77-440e-a580-6cf518522435" providerId="AD" clId="Web-{95C43243-BF6F-95EE-2B2D-0A28EB14662E}" dt="2025-04-20T04:21:52.656" v="786" actId="14100"/>
          <ac:spMkLst>
            <pc:docMk/>
            <pc:sldMk cId="535478212" sldId="271"/>
            <ac:spMk id="2" creationId="{354548DF-5072-015B-79AA-7272613C37F4}"/>
          </ac:spMkLst>
        </pc:spChg>
        <pc:spChg chg="del">
          <ac:chgData name="Sabrina Schongalla" userId="S::sabrinas@zischina.com::2d92a815-aa77-440e-a580-6cf518522435" providerId="AD" clId="Web-{95C43243-BF6F-95EE-2B2D-0A28EB14662E}" dt="2025-04-20T04:20:54.639" v="776"/>
          <ac:spMkLst>
            <pc:docMk/>
            <pc:sldMk cId="535478212" sldId="271"/>
            <ac:spMk id="3" creationId="{80EE0CDC-01B3-0FBE-7EAD-A4D5A858FA62}"/>
          </ac:spMkLst>
        </pc:spChg>
        <pc:spChg chg="del mod">
          <ac:chgData name="Sabrina Schongalla" userId="S::sabrinas@zischina.com::2d92a815-aa77-440e-a580-6cf518522435" providerId="AD" clId="Web-{95C43243-BF6F-95EE-2B2D-0A28EB14662E}" dt="2025-04-20T04:21:11.921" v="779"/>
          <ac:spMkLst>
            <pc:docMk/>
            <pc:sldMk cId="535478212" sldId="271"/>
            <ac:spMk id="4" creationId="{218FE7AA-B5DE-2688-ABA1-9FB2CE8F8A9B}"/>
          </ac:spMkLst>
        </pc:spChg>
        <pc:spChg chg="add del">
          <ac:chgData name="Sabrina Schongalla" userId="S::sabrinas@zischina.com::2d92a815-aa77-440e-a580-6cf518522435" providerId="AD" clId="Web-{95C43243-BF6F-95EE-2B2D-0A28EB14662E}" dt="2025-04-20T04:21:11.921" v="778"/>
          <ac:spMkLst>
            <pc:docMk/>
            <pc:sldMk cId="535478212" sldId="271"/>
            <ac:spMk id="12" creationId="{744CAA32-F237-419C-A2DD-43C28D920D3C}"/>
          </ac:spMkLst>
        </pc:spChg>
        <pc:spChg chg="add del">
          <ac:chgData name="Sabrina Schongalla" userId="S::sabrinas@zischina.com::2d92a815-aa77-440e-a580-6cf518522435" providerId="AD" clId="Web-{95C43243-BF6F-95EE-2B2D-0A28EB14662E}" dt="2025-04-20T04:21:38.906" v="784"/>
          <ac:spMkLst>
            <pc:docMk/>
            <pc:sldMk cId="535478212" sldId="271"/>
            <ac:spMk id="17" creationId="{19F9BF86-FE94-4517-B97D-026C7515E589}"/>
          </ac:spMkLst>
        </pc:spChg>
        <pc:spChg chg="add mod">
          <ac:chgData name="Sabrina Schongalla" userId="S::sabrinas@zischina.com::2d92a815-aa77-440e-a580-6cf518522435" providerId="AD" clId="Web-{95C43243-BF6F-95EE-2B2D-0A28EB14662E}" dt="2025-04-21T01:50:55.500" v="2080" actId="20577"/>
          <ac:spMkLst>
            <pc:docMk/>
            <pc:sldMk cId="535478212" sldId="271"/>
            <ac:spMk id="22" creationId="{A9F6E052-3886-FDA8-FA77-42BB34CB264D}"/>
          </ac:spMkLst>
        </pc:spChg>
        <pc:spChg chg="add">
          <ac:chgData name="Sabrina Schongalla" userId="S::sabrinas@zischina.com::2d92a815-aa77-440e-a580-6cf518522435" providerId="AD" clId="Web-{95C43243-BF6F-95EE-2B2D-0A28EB14662E}" dt="2025-04-20T04:21:38.906" v="784"/>
          <ac:spMkLst>
            <pc:docMk/>
            <pc:sldMk cId="535478212" sldId="271"/>
            <ac:spMk id="27" creationId="{744CAA32-F237-419C-A2DD-43C28D920D3C}"/>
          </ac:spMkLst>
        </pc:spChg>
        <pc:picChg chg="add mod ord modCrop">
          <ac:chgData name="Sabrina Schongalla" userId="S::sabrinas@zischina.com::2d92a815-aa77-440e-a580-6cf518522435" providerId="AD" clId="Web-{95C43243-BF6F-95EE-2B2D-0A28EB14662E}" dt="2025-04-20T04:21:38.906" v="784"/>
          <ac:picMkLst>
            <pc:docMk/>
            <pc:sldMk cId="535478212" sldId="271"/>
            <ac:picMk id="5" creationId="{7094DFC8-8E65-1EDE-4BD5-682C2D580C46}"/>
          </ac:picMkLst>
        </pc:picChg>
        <pc:cxnChg chg="add del">
          <ac:chgData name="Sabrina Schongalla" userId="S::sabrinas@zischina.com::2d92a815-aa77-440e-a580-6cf518522435" providerId="AD" clId="Web-{95C43243-BF6F-95EE-2B2D-0A28EB14662E}" dt="2025-04-20T04:21:11.921" v="778"/>
          <ac:cxnSpMkLst>
            <pc:docMk/>
            <pc:sldMk cId="535478212" sldId="271"/>
            <ac:cxnSpMk id="10" creationId="{118E06E4-607B-144B-382B-AD3D06B1EE8C}"/>
          </ac:cxnSpMkLst>
        </pc:cxnChg>
        <pc:cxnChg chg="add del">
          <ac:chgData name="Sabrina Schongalla" userId="S::sabrinas@zischina.com::2d92a815-aa77-440e-a580-6cf518522435" providerId="AD" clId="Web-{95C43243-BF6F-95EE-2B2D-0A28EB14662E}" dt="2025-04-20T04:21:11.921" v="778"/>
          <ac:cxnSpMkLst>
            <pc:docMk/>
            <pc:sldMk cId="535478212" sldId="271"/>
            <ac:cxnSpMk id="14" creationId="{02C7985C-B0C3-CC50-E86A-B5EBA40E01DF}"/>
          </ac:cxnSpMkLst>
        </pc:cxnChg>
        <pc:cxnChg chg="add del">
          <ac:chgData name="Sabrina Schongalla" userId="S::sabrinas@zischina.com::2d92a815-aa77-440e-a580-6cf518522435" providerId="AD" clId="Web-{95C43243-BF6F-95EE-2B2D-0A28EB14662E}" dt="2025-04-20T04:21:38.906" v="784"/>
          <ac:cxnSpMkLst>
            <pc:docMk/>
            <pc:sldMk cId="535478212" sldId="271"/>
            <ac:cxnSpMk id="16" creationId="{118E06E4-607B-144B-382B-AD3D06B1EE8C}"/>
          </ac:cxnSpMkLst>
        </pc:cxnChg>
        <pc:cxnChg chg="add del">
          <ac:chgData name="Sabrina Schongalla" userId="S::sabrinas@zischina.com::2d92a815-aa77-440e-a580-6cf518522435" providerId="AD" clId="Web-{95C43243-BF6F-95EE-2B2D-0A28EB14662E}" dt="2025-04-20T04:21:38.906" v="784"/>
          <ac:cxnSpMkLst>
            <pc:docMk/>
            <pc:sldMk cId="535478212" sldId="271"/>
            <ac:cxnSpMk id="18" creationId="{94AC3912-9445-326E-F355-EA4A288013DB}"/>
          </ac:cxnSpMkLst>
        </pc:cxnChg>
        <pc:cxnChg chg="add">
          <ac:chgData name="Sabrina Schongalla" userId="S::sabrinas@zischina.com::2d92a815-aa77-440e-a580-6cf518522435" providerId="AD" clId="Web-{95C43243-BF6F-95EE-2B2D-0A28EB14662E}" dt="2025-04-20T04:21:38.906" v="784"/>
          <ac:cxnSpMkLst>
            <pc:docMk/>
            <pc:sldMk cId="535478212" sldId="271"/>
            <ac:cxnSpMk id="25" creationId="{118E06E4-607B-144B-382B-AD3D06B1EE8C}"/>
          </ac:cxnSpMkLst>
        </pc:cxnChg>
        <pc:cxnChg chg="add">
          <ac:chgData name="Sabrina Schongalla" userId="S::sabrinas@zischina.com::2d92a815-aa77-440e-a580-6cf518522435" providerId="AD" clId="Web-{95C43243-BF6F-95EE-2B2D-0A28EB14662E}" dt="2025-04-20T04:21:38.906" v="784"/>
          <ac:cxnSpMkLst>
            <pc:docMk/>
            <pc:sldMk cId="535478212" sldId="271"/>
            <ac:cxnSpMk id="29" creationId="{08052531-D50B-3899-B150-D05525F4F2BC}"/>
          </ac:cxnSpMkLst>
        </pc:cxnChg>
      </pc:sldChg>
      <pc:sldChg chg="addSp delSp modSp new addAnim">
        <pc:chgData name="Sabrina Schongalla" userId="S::sabrinas@zischina.com::2d92a815-aa77-440e-a580-6cf518522435" providerId="AD" clId="Web-{95C43243-BF6F-95EE-2B2D-0A28EB14662E}" dt="2025-04-20T04:33:11.688" v="1071" actId="20577"/>
        <pc:sldMkLst>
          <pc:docMk/>
          <pc:sldMk cId="2808196310" sldId="272"/>
        </pc:sldMkLst>
        <pc:spChg chg="mod">
          <ac:chgData name="Sabrina Schongalla" userId="S::sabrinas@zischina.com::2d92a815-aa77-440e-a580-6cf518522435" providerId="AD" clId="Web-{95C43243-BF6F-95EE-2B2D-0A28EB14662E}" dt="2025-04-20T04:32:24.780" v="1054" actId="1076"/>
          <ac:spMkLst>
            <pc:docMk/>
            <pc:sldMk cId="2808196310" sldId="272"/>
            <ac:spMk id="2" creationId="{799F8757-AD0C-71A2-832A-47ECB09DDD0C}"/>
          </ac:spMkLst>
        </pc:spChg>
        <pc:spChg chg="del">
          <ac:chgData name="Sabrina Schongalla" userId="S::sabrinas@zischina.com::2d92a815-aa77-440e-a580-6cf518522435" providerId="AD" clId="Web-{95C43243-BF6F-95EE-2B2D-0A28EB14662E}" dt="2025-04-20T04:26:12.477" v="995"/>
          <ac:spMkLst>
            <pc:docMk/>
            <pc:sldMk cId="2808196310" sldId="272"/>
            <ac:spMk id="3" creationId="{5EA513A4-F945-9C77-266B-D110797FE5F0}"/>
          </ac:spMkLst>
        </pc:spChg>
        <pc:spChg chg="del">
          <ac:chgData name="Sabrina Schongalla" userId="S::sabrinas@zischina.com::2d92a815-aa77-440e-a580-6cf518522435" providerId="AD" clId="Web-{95C43243-BF6F-95EE-2B2D-0A28EB14662E}" dt="2025-04-20T04:25:56.648" v="991"/>
          <ac:spMkLst>
            <pc:docMk/>
            <pc:sldMk cId="2808196310" sldId="272"/>
            <ac:spMk id="4" creationId="{3FBD4079-8206-A42C-1990-A05786393544}"/>
          </ac:spMkLst>
        </pc:spChg>
        <pc:spChg chg="del">
          <ac:chgData name="Sabrina Schongalla" userId="S::sabrinas@zischina.com::2d92a815-aa77-440e-a580-6cf518522435" providerId="AD" clId="Web-{95C43243-BF6F-95EE-2B2D-0A28EB14662E}" dt="2025-04-20T04:26:17.446" v="996"/>
          <ac:spMkLst>
            <pc:docMk/>
            <pc:sldMk cId="2808196310" sldId="272"/>
            <ac:spMk id="5" creationId="{AD4E91C9-6B89-2DE5-300A-D6F21C97E674}"/>
          </ac:spMkLst>
        </pc:spChg>
        <pc:spChg chg="del">
          <ac:chgData name="Sabrina Schongalla" userId="S::sabrinas@zischina.com::2d92a815-aa77-440e-a580-6cf518522435" providerId="AD" clId="Web-{95C43243-BF6F-95EE-2B2D-0A28EB14662E}" dt="2025-04-20T04:25:56.867" v="992"/>
          <ac:spMkLst>
            <pc:docMk/>
            <pc:sldMk cId="2808196310" sldId="272"/>
            <ac:spMk id="6" creationId="{B1F24B01-AD8B-EA3C-FEB5-C9D791301A78}"/>
          </ac:spMkLst>
        </pc:spChg>
        <pc:spChg chg="add mod">
          <ac:chgData name="Sabrina Schongalla" userId="S::sabrinas@zischina.com::2d92a815-aa77-440e-a580-6cf518522435" providerId="AD" clId="Web-{95C43243-BF6F-95EE-2B2D-0A28EB14662E}" dt="2025-04-20T04:32:32.921" v="1056" actId="1076"/>
          <ac:spMkLst>
            <pc:docMk/>
            <pc:sldMk cId="2808196310" sldId="272"/>
            <ac:spMk id="10" creationId="{6783FEE7-F9C7-6AF5-B0CA-F41F087DD5C6}"/>
          </ac:spMkLst>
        </pc:spChg>
        <pc:spChg chg="add mod">
          <ac:chgData name="Sabrina Schongalla" userId="S::sabrinas@zischina.com::2d92a815-aa77-440e-a580-6cf518522435" providerId="AD" clId="Web-{95C43243-BF6F-95EE-2B2D-0A28EB14662E}" dt="2025-04-20T04:33:11.688" v="1071" actId="20577"/>
          <ac:spMkLst>
            <pc:docMk/>
            <pc:sldMk cId="2808196310" sldId="272"/>
            <ac:spMk id="11" creationId="{26CEFDDE-F9B2-ACD8-80D5-A87CC1EA21E4}"/>
          </ac:spMkLst>
        </pc:spChg>
        <pc:picChg chg="add mod ord modCrop">
          <ac:chgData name="Sabrina Schongalla" userId="S::sabrinas@zischina.com::2d92a815-aa77-440e-a580-6cf518522435" providerId="AD" clId="Web-{95C43243-BF6F-95EE-2B2D-0A28EB14662E}" dt="2025-04-20T04:31:52.342" v="1049" actId="1076"/>
          <ac:picMkLst>
            <pc:docMk/>
            <pc:sldMk cId="2808196310" sldId="272"/>
            <ac:picMk id="7" creationId="{573771C3-C040-8368-BDB4-BB2422FF8328}"/>
          </ac:picMkLst>
        </pc:picChg>
        <pc:picChg chg="add mod ord">
          <ac:chgData name="Sabrina Schongalla" userId="S::sabrinas@zischina.com::2d92a815-aa77-440e-a580-6cf518522435" providerId="AD" clId="Web-{95C43243-BF6F-95EE-2B2D-0A28EB14662E}" dt="2025-04-20T04:31:49.467" v="1047" actId="1076"/>
          <ac:picMkLst>
            <pc:docMk/>
            <pc:sldMk cId="2808196310" sldId="272"/>
            <ac:picMk id="8" creationId="{9058A012-2454-0A6B-2610-C582AA2FC6D1}"/>
          </ac:picMkLst>
        </pc:picChg>
        <pc:picChg chg="add del mod">
          <ac:chgData name="Sabrina Schongalla" userId="S::sabrinas@zischina.com::2d92a815-aa77-440e-a580-6cf518522435" providerId="AD" clId="Web-{95C43243-BF6F-95EE-2B2D-0A28EB14662E}" dt="2025-04-20T04:30:03.908" v="1018"/>
          <ac:picMkLst>
            <pc:docMk/>
            <pc:sldMk cId="2808196310" sldId="272"/>
            <ac:picMk id="9" creationId="{EFA34942-6A7D-B7B5-1EC5-98CBE42E45C0}"/>
          </ac:picMkLst>
        </pc:picChg>
        <pc:picChg chg="add mod modCrop">
          <ac:chgData name="Sabrina Schongalla" userId="S::sabrinas@zischina.com::2d92a815-aa77-440e-a580-6cf518522435" providerId="AD" clId="Web-{95C43243-BF6F-95EE-2B2D-0A28EB14662E}" dt="2025-04-20T04:31:50.920" v="1048" actId="1076"/>
          <ac:picMkLst>
            <pc:docMk/>
            <pc:sldMk cId="2808196310" sldId="272"/>
            <ac:picMk id="12" creationId="{C40E0079-8F7C-56EA-9F91-B9F38E405884}"/>
          </ac:picMkLst>
        </pc:picChg>
      </pc:sldChg>
      <pc:sldChg chg="modSp new">
        <pc:chgData name="Sabrina Schongalla" userId="S::sabrinas@zischina.com::2d92a815-aa77-440e-a580-6cf518522435" providerId="AD" clId="Web-{95C43243-BF6F-95EE-2B2D-0A28EB14662E}" dt="2025-04-21T01:11:48.869" v="2078" actId="20577"/>
        <pc:sldMkLst>
          <pc:docMk/>
          <pc:sldMk cId="2229273958" sldId="273"/>
        </pc:sldMkLst>
        <pc:spChg chg="mod">
          <ac:chgData name="Sabrina Schongalla" userId="S::sabrinas@zischina.com::2d92a815-aa77-440e-a580-6cf518522435" providerId="AD" clId="Web-{95C43243-BF6F-95EE-2B2D-0A28EB14662E}" dt="2025-04-20T04:39:59.245" v="1075" actId="20577"/>
          <ac:spMkLst>
            <pc:docMk/>
            <pc:sldMk cId="2229273958" sldId="273"/>
            <ac:spMk id="2" creationId="{4301D38D-C97F-AAE0-C64D-842D290B8C0E}"/>
          </ac:spMkLst>
        </pc:spChg>
        <pc:spChg chg="mod">
          <ac:chgData name="Sabrina Schongalla" userId="S::sabrinas@zischina.com::2d92a815-aa77-440e-a580-6cf518522435" providerId="AD" clId="Web-{95C43243-BF6F-95EE-2B2D-0A28EB14662E}" dt="2025-04-21T01:11:48.869" v="2078" actId="20577"/>
          <ac:spMkLst>
            <pc:docMk/>
            <pc:sldMk cId="2229273958" sldId="273"/>
            <ac:spMk id="3" creationId="{51A7E571-407B-FE9E-8BBE-3B09394D6542}"/>
          </ac:spMkLst>
        </pc:spChg>
      </pc:sldChg>
      <pc:sldChg chg="addSp modSp new addAnim">
        <pc:chgData name="Sabrina Schongalla" userId="S::sabrinas@zischina.com::2d92a815-aa77-440e-a580-6cf518522435" providerId="AD" clId="Web-{95C43243-BF6F-95EE-2B2D-0A28EB14662E}" dt="2025-04-20T05:13:29.321" v="1807" actId="20577"/>
        <pc:sldMkLst>
          <pc:docMk/>
          <pc:sldMk cId="1941611496" sldId="274"/>
        </pc:sldMkLst>
        <pc:spChg chg="mod">
          <ac:chgData name="Sabrina Schongalla" userId="S::sabrinas@zischina.com::2d92a815-aa77-440e-a580-6cf518522435" providerId="AD" clId="Web-{95C43243-BF6F-95EE-2B2D-0A28EB14662E}" dt="2025-04-20T04:59:57.127" v="1406" actId="1076"/>
          <ac:spMkLst>
            <pc:docMk/>
            <pc:sldMk cId="1941611496" sldId="274"/>
            <ac:spMk id="2" creationId="{9501C584-E2BD-063A-A264-EAFFA939672F}"/>
          </ac:spMkLst>
        </pc:spChg>
        <pc:spChg chg="mod">
          <ac:chgData name="Sabrina Schongalla" userId="S::sabrinas@zischina.com::2d92a815-aa77-440e-a580-6cf518522435" providerId="AD" clId="Web-{95C43243-BF6F-95EE-2B2D-0A28EB14662E}" dt="2025-04-20T05:13:29.321" v="1807" actId="20577"/>
          <ac:spMkLst>
            <pc:docMk/>
            <pc:sldMk cId="1941611496" sldId="274"/>
            <ac:spMk id="3" creationId="{172E3023-081B-344A-3324-289097E5AFF9}"/>
          </ac:spMkLst>
        </pc:spChg>
        <pc:spChg chg="mod">
          <ac:chgData name="Sabrina Schongalla" userId="S::sabrinas@zischina.com::2d92a815-aa77-440e-a580-6cf518522435" providerId="AD" clId="Web-{95C43243-BF6F-95EE-2B2D-0A28EB14662E}" dt="2025-04-20T05:02:47.975" v="1518" actId="1076"/>
          <ac:spMkLst>
            <pc:docMk/>
            <pc:sldMk cId="1941611496" sldId="274"/>
            <ac:spMk id="4" creationId="{F68FA714-02C4-72C1-0E56-CD6FD659DDA1}"/>
          </ac:spMkLst>
        </pc:spChg>
        <pc:spChg chg="add mod">
          <ac:chgData name="Sabrina Schongalla" userId="S::sabrinas@zischina.com::2d92a815-aa77-440e-a580-6cf518522435" providerId="AD" clId="Web-{95C43243-BF6F-95EE-2B2D-0A28EB14662E}" dt="2025-04-20T05:12:39.210" v="1794" actId="1076"/>
          <ac:spMkLst>
            <pc:docMk/>
            <pc:sldMk cId="1941611496" sldId="274"/>
            <ac:spMk id="6" creationId="{28DEFBEF-D315-CAA8-143E-93719DEBD2DF}"/>
          </ac:spMkLst>
        </pc:spChg>
        <pc:spChg chg="add mod">
          <ac:chgData name="Sabrina Schongalla" userId="S::sabrinas@zischina.com::2d92a815-aa77-440e-a580-6cf518522435" providerId="AD" clId="Web-{95C43243-BF6F-95EE-2B2D-0A28EB14662E}" dt="2025-04-20T05:12:05.678" v="1788" actId="14100"/>
          <ac:spMkLst>
            <pc:docMk/>
            <pc:sldMk cId="1941611496" sldId="274"/>
            <ac:spMk id="7" creationId="{3D5A53F3-3686-10E3-73AF-17FA596CE613}"/>
          </ac:spMkLst>
        </pc:spChg>
        <pc:spChg chg="add mod">
          <ac:chgData name="Sabrina Schongalla" userId="S::sabrinas@zischina.com::2d92a815-aa77-440e-a580-6cf518522435" providerId="AD" clId="Web-{95C43243-BF6F-95EE-2B2D-0A28EB14662E}" dt="2025-04-20T05:11:55.147" v="1787" actId="14100"/>
          <ac:spMkLst>
            <pc:docMk/>
            <pc:sldMk cId="1941611496" sldId="274"/>
            <ac:spMk id="8" creationId="{D8FAF9E2-C3CC-2F49-E1A9-0D16172A4C73}"/>
          </ac:spMkLst>
        </pc:spChg>
      </pc:sldChg>
      <pc:sldChg chg="addSp delSp modSp new mod setBg addAnim">
        <pc:chgData name="Sabrina Schongalla" userId="S::sabrinas@zischina.com::2d92a815-aa77-440e-a580-6cf518522435" providerId="AD" clId="Web-{95C43243-BF6F-95EE-2B2D-0A28EB14662E}" dt="2025-04-21T00:29:47.915" v="2075" actId="20577"/>
        <pc:sldMkLst>
          <pc:docMk/>
          <pc:sldMk cId="1532443362" sldId="275"/>
        </pc:sldMkLst>
        <pc:spChg chg="mod">
          <ac:chgData name="Sabrina Schongalla" userId="S::sabrinas@zischina.com::2d92a815-aa77-440e-a580-6cf518522435" providerId="AD" clId="Web-{95C43243-BF6F-95EE-2B2D-0A28EB14662E}" dt="2025-04-20T23:54:41.247" v="1837" actId="14100"/>
          <ac:spMkLst>
            <pc:docMk/>
            <pc:sldMk cId="1532443362" sldId="275"/>
            <ac:spMk id="2" creationId="{707C3AF1-324E-B85D-F5A8-93FC79649E75}"/>
          </ac:spMkLst>
        </pc:spChg>
        <pc:spChg chg="del">
          <ac:chgData name="Sabrina Schongalla" userId="S::sabrinas@zischina.com::2d92a815-aa77-440e-a580-6cf518522435" providerId="AD" clId="Web-{95C43243-BF6F-95EE-2B2D-0A28EB14662E}" dt="2025-04-20T23:54:06.339" v="1830"/>
          <ac:spMkLst>
            <pc:docMk/>
            <pc:sldMk cId="1532443362" sldId="275"/>
            <ac:spMk id="3" creationId="{187DA826-AA12-562D-B65B-90D58E9A6334}"/>
          </ac:spMkLst>
        </pc:spChg>
        <pc:spChg chg="mod">
          <ac:chgData name="Sabrina Schongalla" userId="S::sabrinas@zischina.com::2d92a815-aa77-440e-a580-6cf518522435" providerId="AD" clId="Web-{95C43243-BF6F-95EE-2B2D-0A28EB14662E}" dt="2025-04-21T00:29:47.915" v="2075" actId="20577"/>
          <ac:spMkLst>
            <pc:docMk/>
            <pc:sldMk cId="1532443362" sldId="275"/>
            <ac:spMk id="4" creationId="{490E1073-825C-DD35-F41B-C871C75268CC}"/>
          </ac:spMkLst>
        </pc:spChg>
        <pc:spChg chg="add">
          <ac:chgData name="Sabrina Schongalla" userId="S::sabrinas@zischina.com::2d92a815-aa77-440e-a580-6cf518522435" providerId="AD" clId="Web-{95C43243-BF6F-95EE-2B2D-0A28EB14662E}" dt="2025-04-20T23:54:24.371" v="1833"/>
          <ac:spMkLst>
            <pc:docMk/>
            <pc:sldMk cId="1532443362" sldId="275"/>
            <ac:spMk id="12" creationId="{744CAA32-F237-419C-A2DD-43C28D920D3C}"/>
          </ac:spMkLst>
        </pc:spChg>
        <pc:picChg chg="add mod ord">
          <ac:chgData name="Sabrina Schongalla" userId="S::sabrinas@zischina.com::2d92a815-aa77-440e-a580-6cf518522435" providerId="AD" clId="Web-{95C43243-BF6F-95EE-2B2D-0A28EB14662E}" dt="2025-04-20T23:54:24.371" v="1833"/>
          <ac:picMkLst>
            <pc:docMk/>
            <pc:sldMk cId="1532443362" sldId="275"/>
            <ac:picMk id="5" creationId="{C6C9BD5E-3692-67CF-8571-736FF7ACC82C}"/>
          </ac:picMkLst>
        </pc:picChg>
        <pc:cxnChg chg="add">
          <ac:chgData name="Sabrina Schongalla" userId="S::sabrinas@zischina.com::2d92a815-aa77-440e-a580-6cf518522435" providerId="AD" clId="Web-{95C43243-BF6F-95EE-2B2D-0A28EB14662E}" dt="2025-04-20T23:54:24.371" v="1833"/>
          <ac:cxnSpMkLst>
            <pc:docMk/>
            <pc:sldMk cId="1532443362" sldId="275"/>
            <ac:cxnSpMk id="10" creationId="{118E06E4-607B-144B-382B-AD3D06B1EE8C}"/>
          </ac:cxnSpMkLst>
        </pc:cxnChg>
        <pc:cxnChg chg="add">
          <ac:chgData name="Sabrina Schongalla" userId="S::sabrinas@zischina.com::2d92a815-aa77-440e-a580-6cf518522435" providerId="AD" clId="Web-{95C43243-BF6F-95EE-2B2D-0A28EB14662E}" dt="2025-04-20T23:54:24.371" v="1833"/>
          <ac:cxnSpMkLst>
            <pc:docMk/>
            <pc:sldMk cId="1532443362" sldId="275"/>
            <ac:cxnSpMk id="14" creationId="{02C7985C-B0C3-CC50-E86A-B5EBA40E01DF}"/>
          </ac:cxnSpMkLst>
        </pc:cxnChg>
      </pc:sldChg>
    </pc:docChg>
  </pc:docChgLst>
  <pc:docChgLst>
    <pc:chgData name="Sabrina Schongalla" userId="S::sabrinas@zischina.com::2d92a815-aa77-440e-a580-6cf518522435" providerId="AD" clId="Web-{9BAF7B2C-21C7-818D-F5C9-4A89031BF32C}"/>
    <pc:docChg chg="addSld modSld">
      <pc:chgData name="Sabrina Schongalla" userId="S::sabrinas@zischina.com::2d92a815-aa77-440e-a580-6cf518522435" providerId="AD" clId="Web-{9BAF7B2C-21C7-818D-F5C9-4A89031BF32C}" dt="2025-04-19T06:51:51.506" v="112" actId="20577"/>
      <pc:docMkLst>
        <pc:docMk/>
      </pc:docMkLst>
      <pc:sldChg chg="modSp new">
        <pc:chgData name="Sabrina Schongalla" userId="S::sabrinas@zischina.com::2d92a815-aa77-440e-a580-6cf518522435" providerId="AD" clId="Web-{9BAF7B2C-21C7-818D-F5C9-4A89031BF32C}" dt="2025-04-19T06:51:51.506" v="112" actId="20577"/>
        <pc:sldMkLst>
          <pc:docMk/>
          <pc:sldMk cId="2538777103" sldId="257"/>
        </pc:sldMkLst>
        <pc:spChg chg="mod">
          <ac:chgData name="Sabrina Schongalla" userId="S::sabrinas@zischina.com::2d92a815-aa77-440e-a580-6cf518522435" providerId="AD" clId="Web-{9BAF7B2C-21C7-818D-F5C9-4A89031BF32C}" dt="2025-04-19T06:47:40.634" v="7" actId="20577"/>
          <ac:spMkLst>
            <pc:docMk/>
            <pc:sldMk cId="2538777103" sldId="257"/>
            <ac:spMk id="2" creationId="{BAD44FAE-64E2-27F8-BACF-69FBE10BBE24}"/>
          </ac:spMkLst>
        </pc:spChg>
        <pc:spChg chg="mod">
          <ac:chgData name="Sabrina Schongalla" userId="S::sabrinas@zischina.com::2d92a815-aa77-440e-a580-6cf518522435" providerId="AD" clId="Web-{9BAF7B2C-21C7-818D-F5C9-4A89031BF32C}" dt="2025-04-19T06:51:51.506" v="112" actId="20577"/>
          <ac:spMkLst>
            <pc:docMk/>
            <pc:sldMk cId="2538777103" sldId="257"/>
            <ac:spMk id="3" creationId="{A238EEF5-9EBE-4537-6858-D79D15E4CF1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621163-839D-4E80-856D-E033052B14C4}" type="datetimeFigureOut">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8F68D0-0668-4EC7-8238-0EEF2F7DB23C}" type="slidenum">
              <a:t>‹#›</a:t>
            </a:fld>
            <a:endParaRPr lang="en-US"/>
          </a:p>
        </p:txBody>
      </p:sp>
    </p:spTree>
    <p:extLst>
      <p:ext uri="{BB962C8B-B14F-4D97-AF65-F5344CB8AC3E}">
        <p14:creationId xmlns:p14="http://schemas.microsoft.com/office/powerpoint/2010/main" val="825309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imeshighereducation.com/world-university-rankings/world-university-rankings-2025-methodology"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mastersofterp.com/blog/understanding-academic-ranking-of-world-universities.aspx#:~:text=The%20ARWU%20list%20evaluates%20universities,the%20number%20of%20papers%20indexed." TargetMode="External"/><Relationship Id="rId5" Type="http://schemas.openxmlformats.org/officeDocument/2006/relationships/hyperlink" Target="https://support.qs.com/hc/en-gb/sections/360005980860-Data-Definitions-and-Methods" TargetMode="External"/><Relationship Id="rId4" Type="http://schemas.openxmlformats.org/officeDocument/2006/relationships/hyperlink" Target="https://www.timeshighereducation.com/world-university-rankings/global-academic-reputation-survey-2025-launching-soon"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8F68D0-0668-4EC7-8238-0EEF2F7DB23C}" type="slidenum">
              <a:t>1</a:t>
            </a:fld>
            <a:endParaRPr lang="en-US"/>
          </a:p>
        </p:txBody>
      </p:sp>
    </p:spTree>
    <p:extLst>
      <p:ext uri="{BB962C8B-B14F-4D97-AF65-F5344CB8AC3E}">
        <p14:creationId xmlns:p14="http://schemas.microsoft.com/office/powerpoint/2010/main" val="122183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8F68D0-0668-4EC7-8238-0EEF2F7DB23C}" type="slidenum">
              <a:t>10</a:t>
            </a:fld>
            <a:endParaRPr lang="en-US"/>
          </a:p>
        </p:txBody>
      </p:sp>
    </p:spTree>
    <p:extLst>
      <p:ext uri="{BB962C8B-B14F-4D97-AF65-F5344CB8AC3E}">
        <p14:creationId xmlns:p14="http://schemas.microsoft.com/office/powerpoint/2010/main" val="3037184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8F68D0-0668-4EC7-8238-0EEF2F7DB23C}" type="slidenum">
              <a:t>11</a:t>
            </a:fld>
            <a:endParaRPr lang="en-US"/>
          </a:p>
        </p:txBody>
      </p:sp>
    </p:spTree>
    <p:extLst>
      <p:ext uri="{BB962C8B-B14F-4D97-AF65-F5344CB8AC3E}">
        <p14:creationId xmlns:p14="http://schemas.microsoft.com/office/powerpoint/2010/main" val="1311512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8F68D0-0668-4EC7-8238-0EEF2F7DB23C}" type="slidenum">
              <a:t>2</a:t>
            </a:fld>
            <a:endParaRPr lang="en-US"/>
          </a:p>
        </p:txBody>
      </p:sp>
    </p:spTree>
    <p:extLst>
      <p:ext uri="{BB962C8B-B14F-4D97-AF65-F5344CB8AC3E}">
        <p14:creationId xmlns:p14="http://schemas.microsoft.com/office/powerpoint/2010/main" val="3638742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8F68D0-0668-4EC7-8238-0EEF2F7DB23C}" type="slidenum">
              <a:t>3</a:t>
            </a:fld>
            <a:endParaRPr lang="en-US"/>
          </a:p>
        </p:txBody>
      </p:sp>
    </p:spTree>
    <p:extLst>
      <p:ext uri="{BB962C8B-B14F-4D97-AF65-F5344CB8AC3E}">
        <p14:creationId xmlns:p14="http://schemas.microsoft.com/office/powerpoint/2010/main" val="955193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8F68D0-0668-4EC7-8238-0EEF2F7DB23C}" type="slidenum">
              <a:t>4</a:t>
            </a:fld>
            <a:endParaRPr lang="en-US"/>
          </a:p>
        </p:txBody>
      </p:sp>
    </p:spTree>
    <p:extLst>
      <p:ext uri="{BB962C8B-B14F-4D97-AF65-F5344CB8AC3E}">
        <p14:creationId xmlns:p14="http://schemas.microsoft.com/office/powerpoint/2010/main" val="4063667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8F68D0-0668-4EC7-8238-0EEF2F7DB23C}" type="slidenum">
              <a:t>5</a:t>
            </a:fld>
            <a:endParaRPr lang="en-US"/>
          </a:p>
        </p:txBody>
      </p:sp>
    </p:spTree>
    <p:extLst>
      <p:ext uri="{BB962C8B-B14F-4D97-AF65-F5344CB8AC3E}">
        <p14:creationId xmlns:p14="http://schemas.microsoft.com/office/powerpoint/2010/main" val="113088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8F68D0-0668-4EC7-8238-0EEF2F7DB23C}" type="slidenum">
              <a:t>6</a:t>
            </a:fld>
            <a:endParaRPr lang="en-US"/>
          </a:p>
        </p:txBody>
      </p:sp>
    </p:spTree>
    <p:extLst>
      <p:ext uri="{BB962C8B-B14F-4D97-AF65-F5344CB8AC3E}">
        <p14:creationId xmlns:p14="http://schemas.microsoft.com/office/powerpoint/2010/main" val="1681241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performance indicators are grouped into five areas: Teaching (the learning environment); Research environment (volume, income and reputation); Research quality (citation impact, research strength, research excellence and research influence); International outlook (staff, students and research); and Industry (income and patents). (</a:t>
            </a:r>
            <a:r>
              <a:rPr lang="en-US" dirty="0">
                <a:hlinkClick r:id="rId3"/>
              </a:rPr>
              <a:t>THE Reporters</a:t>
            </a:r>
            <a:r>
              <a:rPr lang="en-US" dirty="0"/>
              <a:t>, 2024a)</a:t>
            </a:r>
          </a:p>
          <a:p>
            <a:endParaRPr lang="en-US" dirty="0">
              <a:ea typeface="Calibri"/>
              <a:cs typeface="Calibri"/>
            </a:endParaRPr>
          </a:p>
          <a:p>
            <a:r>
              <a:rPr lang="en-US">
                <a:ea typeface="Calibri"/>
                <a:cs typeface="Calibri"/>
              </a:rPr>
              <a:t>The data is collected via a </a:t>
            </a:r>
            <a:r>
              <a:rPr lang="en-US"/>
              <a:t>tool called the "Academic Reputation Survey," an "annual questionnaire targets only experienced, published scholars, who offer their views on excellence in research and teaching within their disciplines and at institutions with which they are familiar" (</a:t>
            </a:r>
            <a:r>
              <a:rPr lang="en-US" dirty="0">
                <a:hlinkClick r:id="rId4"/>
              </a:rPr>
              <a:t>THE Reporters</a:t>
            </a:r>
            <a:r>
              <a:rPr lang="en-US"/>
              <a:t>, 2024b).</a:t>
            </a:r>
          </a:p>
          <a:p>
            <a:endParaRPr lang="en-US" dirty="0">
              <a:ea typeface="Calibri"/>
              <a:cs typeface="Calibri"/>
            </a:endParaRPr>
          </a:p>
          <a:p>
            <a:r>
              <a:rPr lang="en-US" dirty="0">
                <a:ea typeface="Calibri"/>
                <a:cs typeface="Calibri"/>
              </a:rPr>
              <a:t>The </a:t>
            </a:r>
            <a:r>
              <a:rPr lang="en-US" dirty="0">
                <a:ea typeface="Calibri"/>
                <a:cs typeface="Calibri"/>
                <a:hlinkClick r:id="rId5"/>
              </a:rPr>
              <a:t>QS World University Rankings uses its own sent of indicators</a:t>
            </a:r>
            <a:r>
              <a:rPr lang="en-US" dirty="0">
                <a:ea typeface="Calibri"/>
                <a:cs typeface="Calibri"/>
              </a:rPr>
              <a:t>, some of which are the same as THE but others not. </a:t>
            </a:r>
            <a:r>
              <a:rPr lang="en-US" dirty="0"/>
              <a:t>The </a:t>
            </a:r>
            <a:r>
              <a:rPr lang="en-US" dirty="0">
                <a:hlinkClick r:id="rId6"/>
              </a:rPr>
              <a:t>Academic Ranking of World Universities (ARWU) uses 6 criteria</a:t>
            </a:r>
            <a:r>
              <a:rPr lang="en-US" dirty="0"/>
              <a:t> to measure schools including: number of awards received, amount of citations of their teaching staff, number of papers published by faculty in the Nature and Science magazine, number of papers that are indexed in the Social Science Citation Index, and the Science Citation Index-Expanded, per capita performance of staff, and alumni success (Somani, 2024).</a:t>
            </a:r>
            <a:endParaRPr lang="en-US" dirty="0">
              <a:ea typeface="Calibri"/>
              <a:cs typeface="Calibri"/>
            </a:endParaRPr>
          </a:p>
          <a:p>
            <a:endParaRPr lang="en-US" dirty="0">
              <a:ea typeface="Calibri"/>
              <a:cs typeface="Calibri"/>
            </a:endParaRPr>
          </a:p>
          <a:p>
            <a:r>
              <a:rPr lang="en-US" dirty="0">
                <a:ea typeface="Calibri"/>
                <a:cs typeface="Calibri"/>
              </a:rPr>
              <a:t>The "take away" is that, while school rank can give you some information, there are significant limits to the information it can provide. It is only one data point among a number of data points in the university selection process. If referenced with insight, it can help students narrow their choices based on their values, approaches to learning, and long-term goals, but ranking should not weigh more heavily in the decision-making process than other factors. </a:t>
            </a:r>
          </a:p>
        </p:txBody>
      </p:sp>
      <p:sp>
        <p:nvSpPr>
          <p:cNvPr id="4" name="Slide Number Placeholder 3"/>
          <p:cNvSpPr>
            <a:spLocks noGrp="1"/>
          </p:cNvSpPr>
          <p:nvPr>
            <p:ph type="sldNum" sz="quarter" idx="5"/>
          </p:nvPr>
        </p:nvSpPr>
        <p:spPr/>
        <p:txBody>
          <a:bodyPr/>
          <a:lstStyle/>
          <a:p>
            <a:fld id="{148F68D0-0668-4EC7-8238-0EEF2F7DB23C}" type="slidenum">
              <a:t>7</a:t>
            </a:fld>
            <a:endParaRPr lang="en-US"/>
          </a:p>
        </p:txBody>
      </p:sp>
    </p:spTree>
    <p:extLst>
      <p:ext uri="{BB962C8B-B14F-4D97-AF65-F5344CB8AC3E}">
        <p14:creationId xmlns:p14="http://schemas.microsoft.com/office/powerpoint/2010/main" val="90603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8F68D0-0668-4EC7-8238-0EEF2F7DB23C}" type="slidenum">
              <a:t>8</a:t>
            </a:fld>
            <a:endParaRPr lang="en-US"/>
          </a:p>
        </p:txBody>
      </p:sp>
    </p:spTree>
    <p:extLst>
      <p:ext uri="{BB962C8B-B14F-4D97-AF65-F5344CB8AC3E}">
        <p14:creationId xmlns:p14="http://schemas.microsoft.com/office/powerpoint/2010/main" val="2095782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8F68D0-0668-4EC7-8238-0EEF2F7DB23C}" type="slidenum">
              <a:t>9</a:t>
            </a:fld>
            <a:endParaRPr lang="en-US"/>
          </a:p>
        </p:txBody>
      </p:sp>
    </p:spTree>
    <p:extLst>
      <p:ext uri="{BB962C8B-B14F-4D97-AF65-F5344CB8AC3E}">
        <p14:creationId xmlns:p14="http://schemas.microsoft.com/office/powerpoint/2010/main" val="4268465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4/22/2025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52626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4/22/2025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192236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4/22/2025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3424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4/22/2025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97900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4/22/2025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7035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4/22/2025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47127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4/22/2025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585174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4/22/2025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410289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4/22/2025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10445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4/22/2025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68817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4/22/2025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07781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4/22/2025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92398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38" r:id="rId6"/>
    <p:sldLayoutId id="2147483734" r:id="rId7"/>
    <p:sldLayoutId id="2147483735" r:id="rId8"/>
    <p:sldLayoutId id="2147483736" r:id="rId9"/>
    <p:sldLayoutId id="2147483737" r:id="rId10"/>
    <p:sldLayoutId id="2147483739" r:id="rId11"/>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share.vidyard.com/watch/EK1omdhZPb9JhjMGYCxYei?vyetoken=adc69449-2333-4944-86f9-d2520a9d8072&amp;portalId=144320716"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zischina-my.sharepoint.com/:w:/p/sabrinas/EYwr9e2U_5JGl9QD45CroLoBWIrtIlKBtIEwqw2EvfawqA?e=rhd32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18" name="Picture 17">
            <a:extLst>
              <a:ext uri="{FF2B5EF4-FFF2-40B4-BE49-F238E27FC236}">
                <a16:creationId xmlns:a16="http://schemas.microsoft.com/office/drawing/2014/main" id="{A71376D6-5956-289C-7780-C9AF4AA3976F}"/>
              </a:ext>
            </a:extLst>
          </p:cNvPr>
          <p:cNvPicPr>
            <a:picLocks noChangeAspect="1"/>
          </p:cNvPicPr>
          <p:nvPr/>
        </p:nvPicPr>
        <p:blipFill>
          <a:blip r:embed="rId3"/>
          <a:srcRect t="19666" r="-2" b="-2"/>
          <a:stretch/>
        </p:blipFill>
        <p:spPr>
          <a:xfrm>
            <a:off x="1" y="1"/>
            <a:ext cx="12191999" cy="6857999"/>
          </a:xfrm>
          <a:prstGeom prst="rect">
            <a:avLst/>
          </a:prstGeom>
        </p:spPr>
      </p:pic>
      <p:sp>
        <p:nvSpPr>
          <p:cNvPr id="23" name="Rectangle 22">
            <a:extLst>
              <a:ext uri="{FF2B5EF4-FFF2-40B4-BE49-F238E27FC236}">
                <a16:creationId xmlns:a16="http://schemas.microsoft.com/office/drawing/2014/main" id="{72E284DE-AB43-1296-3166-892F44A3A2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3183" y="173181"/>
            <a:ext cx="6858002" cy="6511640"/>
          </a:xfrm>
          <a:prstGeom prst="rect">
            <a:avLst/>
          </a:prstGeom>
          <a:gradFill>
            <a:gsLst>
              <a:gs pos="0">
                <a:schemeClr val="bg1">
                  <a:alpha val="0"/>
                </a:schemeClr>
              </a:gs>
              <a:gs pos="46000">
                <a:schemeClr val="bg1">
                  <a:alpha val="30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p:cNvSpPr>
            <a:spLocks noGrp="1"/>
          </p:cNvSpPr>
          <p:nvPr>
            <p:ph type="ctrTitle"/>
          </p:nvPr>
        </p:nvSpPr>
        <p:spPr>
          <a:xfrm>
            <a:off x="457195" y="701964"/>
            <a:ext cx="5370950" cy="3640303"/>
          </a:xfrm>
        </p:spPr>
        <p:txBody>
          <a:bodyPr anchor="t">
            <a:normAutofit/>
          </a:bodyPr>
          <a:lstStyle/>
          <a:p>
            <a:r>
              <a:rPr lang="en-US" sz="6000">
                <a:solidFill>
                  <a:srgbClr val="FFFFFF"/>
                </a:solidFill>
              </a:rPr>
              <a:t>Pathways </a:t>
            </a:r>
            <a:br>
              <a:rPr lang="en-US" sz="6000">
                <a:solidFill>
                  <a:srgbClr val="FFFFFF"/>
                </a:solidFill>
              </a:rPr>
            </a:br>
            <a:r>
              <a:rPr lang="en-US" sz="6000">
                <a:solidFill>
                  <a:srgbClr val="FFFFFF"/>
                </a:solidFill>
              </a:rPr>
              <a:t>to University</a:t>
            </a:r>
          </a:p>
        </p:txBody>
      </p:sp>
      <p:sp>
        <p:nvSpPr>
          <p:cNvPr id="3" name="Subtitle 2"/>
          <p:cNvSpPr>
            <a:spLocks noGrp="1"/>
          </p:cNvSpPr>
          <p:nvPr>
            <p:ph type="subTitle" idx="1"/>
          </p:nvPr>
        </p:nvSpPr>
        <p:spPr>
          <a:xfrm>
            <a:off x="468090" y="5253050"/>
            <a:ext cx="3888419" cy="969264"/>
          </a:xfrm>
        </p:spPr>
        <p:txBody>
          <a:bodyPr anchor="t">
            <a:normAutofit/>
          </a:bodyPr>
          <a:lstStyle/>
          <a:p>
            <a:r>
              <a:rPr lang="en-US" sz="1900">
                <a:solidFill>
                  <a:srgbClr val="FFFFFF"/>
                </a:solidFill>
              </a:rPr>
              <a:t>A College Counseling Workshop for Parents</a:t>
            </a:r>
          </a:p>
        </p:txBody>
      </p:sp>
      <p:cxnSp>
        <p:nvCxnSpPr>
          <p:cNvPr id="25" name="Straight Connector 24">
            <a:extLst>
              <a:ext uri="{FF2B5EF4-FFF2-40B4-BE49-F238E27FC236}">
                <a16:creationId xmlns:a16="http://schemas.microsoft.com/office/drawing/2014/main" id="{97CC2FE6-3AD0-4131-B4BC-1F4D65E25E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329"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0313CC-87EA-37C2-8F03-0F2783463D2A}"/>
              </a:ext>
            </a:extLst>
          </p:cNvPr>
          <p:cNvSpPr>
            <a:spLocks noGrp="1"/>
          </p:cNvSpPr>
          <p:nvPr>
            <p:ph type="title"/>
          </p:nvPr>
        </p:nvSpPr>
        <p:spPr>
          <a:xfrm>
            <a:off x="640080" y="1371600"/>
            <a:ext cx="5852160" cy="1097280"/>
          </a:xfrm>
        </p:spPr>
        <p:txBody>
          <a:bodyPr anchor="t">
            <a:normAutofit/>
          </a:bodyPr>
          <a:lstStyle/>
          <a:p>
            <a:r>
              <a:rPr lang="en-US" sz="3700"/>
              <a:t>Upcoming Workshop Topics</a:t>
            </a:r>
          </a:p>
        </p:txBody>
      </p:sp>
      <p:cxnSp>
        <p:nvCxnSpPr>
          <p:cNvPr id="14" name="Straight Connector 13">
            <a:extLst>
              <a:ext uri="{FF2B5EF4-FFF2-40B4-BE49-F238E27FC236}">
                <a16:creationId xmlns:a16="http://schemas.microsoft.com/office/drawing/2014/main" id="{753FE100-D0AB-4AE2-824B-60CFA31EC6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6281"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8D26EA9-84C2-668F-8322-32ED421D1368}"/>
              </a:ext>
            </a:extLst>
          </p:cNvPr>
          <p:cNvSpPr>
            <a:spLocks noGrp="1"/>
          </p:cNvSpPr>
          <p:nvPr>
            <p:ph idx="1"/>
          </p:nvPr>
        </p:nvSpPr>
        <p:spPr>
          <a:xfrm>
            <a:off x="640080" y="2633236"/>
            <a:ext cx="5852160" cy="3664685"/>
          </a:xfrm>
        </p:spPr>
        <p:txBody>
          <a:bodyPr vert="horz" lIns="91440" tIns="45720" rIns="91440" bIns="45720" rtlCol="0" anchor="t">
            <a:normAutofit/>
          </a:bodyPr>
          <a:lstStyle/>
          <a:p>
            <a:r>
              <a:rPr lang="en-US" dirty="0"/>
              <a:t>Exploring the BridgeU Parent Portal</a:t>
            </a:r>
          </a:p>
          <a:p>
            <a:r>
              <a:rPr lang="en-US" dirty="0"/>
              <a:t>College Fairs &amp; University Tours (Virtual &amp; In-Person)</a:t>
            </a:r>
          </a:p>
          <a:p>
            <a:pPr marL="493395" lvl="1">
              <a:buFont typeface="Courier New" panose="020B0604020202020204" pitchFamily="34" charset="0"/>
              <a:buChar char="o"/>
            </a:pPr>
            <a:r>
              <a:rPr lang="en-US" dirty="0"/>
              <a:t>How to get the most out of your college fair experience</a:t>
            </a:r>
          </a:p>
          <a:p>
            <a:r>
              <a:rPr lang="en-US" dirty="0"/>
              <a:t>Exam Prep Resources</a:t>
            </a:r>
          </a:p>
          <a:p>
            <a:r>
              <a:rPr lang="en-US" dirty="0"/>
              <a:t>Paying for College</a:t>
            </a:r>
          </a:p>
          <a:p>
            <a:pPr marL="493395" lvl="1">
              <a:buFont typeface="Courier New" panose="020B0604020202020204" pitchFamily="34" charset="0"/>
              <a:buChar char="o"/>
            </a:pPr>
            <a:endParaRPr lang="en-US" dirty="0"/>
          </a:p>
        </p:txBody>
      </p:sp>
      <p:pic>
        <p:nvPicPr>
          <p:cNvPr id="4" name="Picture 3">
            <a:extLst>
              <a:ext uri="{FF2B5EF4-FFF2-40B4-BE49-F238E27FC236}">
                <a16:creationId xmlns:a16="http://schemas.microsoft.com/office/drawing/2014/main" id="{155327FF-27FF-AEEF-6E16-A9995396EC71}"/>
              </a:ext>
            </a:extLst>
          </p:cNvPr>
          <p:cNvPicPr>
            <a:picLocks noChangeAspect="1"/>
          </p:cNvPicPr>
          <p:nvPr/>
        </p:nvPicPr>
        <p:blipFill>
          <a:blip r:embed="rId3"/>
          <a:srcRect l="7375" r="18822"/>
          <a:stretch/>
        </p:blipFill>
        <p:spPr>
          <a:xfrm>
            <a:off x="7345680" y="10"/>
            <a:ext cx="4846320" cy="6857990"/>
          </a:xfrm>
          <a:prstGeom prst="rect">
            <a:avLst/>
          </a:prstGeom>
        </p:spPr>
      </p:pic>
    </p:spTree>
    <p:extLst>
      <p:ext uri="{BB962C8B-B14F-4D97-AF65-F5344CB8AC3E}">
        <p14:creationId xmlns:p14="http://schemas.microsoft.com/office/powerpoint/2010/main" val="2585182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1D38D-C97F-AAE0-C64D-842D290B8C0E}"/>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51A7E571-407B-FE9E-8BBE-3B09394D6542}"/>
              </a:ext>
            </a:extLst>
          </p:cNvPr>
          <p:cNvSpPr>
            <a:spLocks noGrp="1"/>
          </p:cNvSpPr>
          <p:nvPr>
            <p:ph idx="1"/>
          </p:nvPr>
        </p:nvSpPr>
        <p:spPr>
          <a:xfrm>
            <a:off x="640080" y="2159997"/>
            <a:ext cx="10890928" cy="4039635"/>
          </a:xfrm>
        </p:spPr>
        <p:txBody>
          <a:bodyPr vert="horz" lIns="91440" tIns="45720" rIns="91440" bIns="45720" rtlCol="0" anchor="t">
            <a:normAutofit/>
          </a:bodyPr>
          <a:lstStyle/>
          <a:p>
            <a:pPr marL="342900" indent="-342900">
              <a:buNone/>
            </a:pPr>
            <a:r>
              <a:rPr lang="en-US" sz="1400" dirty="0">
                <a:ea typeface="+mn-lt"/>
                <a:cs typeface="+mn-lt"/>
              </a:rPr>
              <a:t>Ciubotaru, A. (2024, June 19). How to interpret university rankings and what are they good for? - mastersportal.com. Study Portals  Masters. https://www.mastersportal.com/articles/3081/how-to-interpret-university-rankings-and-what-are-they-good-for.html </a:t>
            </a:r>
          </a:p>
          <a:p>
            <a:pPr marL="342900" indent="-342900">
              <a:buNone/>
            </a:pPr>
            <a:r>
              <a:rPr lang="en-US" sz="1400" dirty="0">
                <a:ea typeface="+mn-lt"/>
                <a:cs typeface="+mn-lt"/>
              </a:rPr>
              <a:t>HIGH5TEST. (2024, September 26). Academic Strengths &amp; Weaknesses: Q&amp;A and 25 examples. HIGH5 Strengths Test. https://high5test.com/academic-strengths-and-weaknesses/ </a:t>
            </a:r>
            <a:endParaRPr lang="en-US" dirty="0"/>
          </a:p>
          <a:p>
            <a:pPr marL="342900" indent="-342900">
              <a:buNone/>
            </a:pPr>
            <a:r>
              <a:rPr lang="en-US" sz="1400" dirty="0">
                <a:ea typeface="+mn-lt"/>
                <a:cs typeface="+mn-lt"/>
              </a:rPr>
              <a:t>Mendis, D. (2025, January 24). Guide for International Students: International Standardized Tests. </a:t>
            </a:r>
            <a:r>
              <a:rPr lang="en-US" sz="1400" dirty="0" err="1">
                <a:ea typeface="+mn-lt"/>
                <a:cs typeface="+mn-lt"/>
              </a:rPr>
              <a:t>Shorelight</a:t>
            </a:r>
            <a:r>
              <a:rPr lang="en-US" sz="1400" dirty="0">
                <a:ea typeface="+mn-lt"/>
                <a:cs typeface="+mn-lt"/>
              </a:rPr>
              <a:t>. https://shorelight.com/student-stories/international-standardized-tests/ </a:t>
            </a:r>
            <a:endParaRPr lang="en-US" dirty="0">
              <a:ea typeface="+mn-lt"/>
              <a:cs typeface="+mn-lt"/>
            </a:endParaRPr>
          </a:p>
          <a:p>
            <a:pPr marL="342900" indent="-342900">
              <a:buNone/>
            </a:pPr>
            <a:r>
              <a:rPr lang="en-US" sz="1400">
                <a:ea typeface="+mn-lt"/>
                <a:cs typeface="+mn-lt"/>
              </a:rPr>
              <a:t>Ok, E. (2025, April 16). 78 best examples of employee strengths and weaknesses. Teamflect. https://teamflect.com/blog/performance-management/employee-strengths </a:t>
            </a:r>
            <a:endParaRPr lang="en-US">
              <a:ea typeface="+mn-lt"/>
              <a:cs typeface="+mn-lt"/>
            </a:endParaRPr>
          </a:p>
          <a:p>
            <a:pPr marL="342900" indent="-342900">
              <a:buNone/>
            </a:pPr>
            <a:r>
              <a:rPr lang="en-US" sz="1400" dirty="0">
                <a:ea typeface="+mn-lt"/>
                <a:cs typeface="+mn-lt"/>
              </a:rPr>
              <a:t>The Myers-Briggs Company. (2023, July 20). The 16 MBTI Personality Types. Myers-Briggs Foundation. https://www.myersbriggs.org/my-mbti-personality-type/the-16-mbti-personality-types/ </a:t>
            </a:r>
            <a:endParaRPr lang="en-US" dirty="0"/>
          </a:p>
          <a:p>
            <a:pPr marL="342900" indent="-342900">
              <a:buNone/>
            </a:pPr>
            <a:r>
              <a:rPr lang="en-US" sz="1400" dirty="0">
                <a:ea typeface="+mn-lt"/>
                <a:cs typeface="+mn-lt"/>
              </a:rPr>
              <a:t>World-leading education software and services. </a:t>
            </a:r>
            <a:r>
              <a:rPr lang="en-US" sz="1400" dirty="0" err="1">
                <a:ea typeface="+mn-lt"/>
                <a:cs typeface="+mn-lt"/>
              </a:rPr>
              <a:t>BridgeU</a:t>
            </a:r>
            <a:r>
              <a:rPr lang="en-US" sz="1400" dirty="0">
                <a:ea typeface="+mn-lt"/>
                <a:cs typeface="+mn-lt"/>
              </a:rPr>
              <a:t>. (2025, January 30). https://bridge-u.com/ </a:t>
            </a:r>
            <a:endParaRPr lang="en-US" dirty="0"/>
          </a:p>
          <a:p>
            <a:pPr marL="342900" indent="-342900">
              <a:buNone/>
            </a:pPr>
            <a:endParaRPr lang="en-US" sz="1400" dirty="0"/>
          </a:p>
        </p:txBody>
      </p:sp>
    </p:spTree>
    <p:extLst>
      <p:ext uri="{BB962C8B-B14F-4D97-AF65-F5344CB8AC3E}">
        <p14:creationId xmlns:p14="http://schemas.microsoft.com/office/powerpoint/2010/main" val="2229273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44FAE-64E2-27F8-BACF-69FBE10BBE24}"/>
              </a:ext>
            </a:extLst>
          </p:cNvPr>
          <p:cNvSpPr>
            <a:spLocks noGrp="1"/>
          </p:cNvSpPr>
          <p:nvPr>
            <p:ph type="title"/>
          </p:nvPr>
        </p:nvSpPr>
        <p:spPr>
          <a:xfrm>
            <a:off x="5029200" y="914400"/>
            <a:ext cx="6501810" cy="1097280"/>
          </a:xfrm>
        </p:spPr>
        <p:txBody>
          <a:bodyPr anchor="t">
            <a:normAutofit/>
          </a:bodyPr>
          <a:lstStyle/>
          <a:p>
            <a:r>
              <a:rPr lang="en-US" dirty="0"/>
              <a:t>Agenda</a:t>
            </a:r>
          </a:p>
        </p:txBody>
      </p:sp>
      <p:pic>
        <p:nvPicPr>
          <p:cNvPr id="4" name="Picture 3">
            <a:extLst>
              <a:ext uri="{FF2B5EF4-FFF2-40B4-BE49-F238E27FC236}">
                <a16:creationId xmlns:a16="http://schemas.microsoft.com/office/drawing/2014/main" id="{03C91C29-B388-7D37-F24F-581F11A66FC6}"/>
              </a:ext>
            </a:extLst>
          </p:cNvPr>
          <p:cNvPicPr>
            <a:picLocks noChangeAspect="1"/>
          </p:cNvPicPr>
          <p:nvPr/>
        </p:nvPicPr>
        <p:blipFill>
          <a:blip r:embed="rId3"/>
          <a:srcRect l="1197" r="12645" b="1"/>
          <a:stretch/>
        </p:blipFill>
        <p:spPr>
          <a:xfrm>
            <a:off x="20" y="914399"/>
            <a:ext cx="4416532" cy="5353523"/>
          </a:xfrm>
          <a:prstGeom prst="rect">
            <a:avLst/>
          </a:prstGeom>
        </p:spPr>
      </p:pic>
      <p:cxnSp>
        <p:nvCxnSpPr>
          <p:cNvPr id="16" name="Straight Connector 15">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238EEF5-9EBE-4537-6858-D79D15E4CF19}"/>
              </a:ext>
            </a:extLst>
          </p:cNvPr>
          <p:cNvSpPr>
            <a:spLocks noGrp="1"/>
          </p:cNvSpPr>
          <p:nvPr>
            <p:ph idx="1"/>
          </p:nvPr>
        </p:nvSpPr>
        <p:spPr>
          <a:xfrm>
            <a:off x="5029200" y="1739551"/>
            <a:ext cx="6501810" cy="4565768"/>
          </a:xfrm>
        </p:spPr>
        <p:txBody>
          <a:bodyPr vert="horz" lIns="91440" tIns="45720" rIns="91440" bIns="45720" rtlCol="0" anchor="t">
            <a:normAutofit/>
          </a:bodyPr>
          <a:lstStyle/>
          <a:p>
            <a:r>
              <a:rPr lang="en-US" dirty="0"/>
              <a:t>College Counseling at ZIS</a:t>
            </a:r>
          </a:p>
          <a:p>
            <a:pPr marL="493395" lvl="1">
              <a:buFont typeface="Courier New" panose="020B0604020202020204" pitchFamily="34" charset="0"/>
              <a:buChar char="o"/>
            </a:pPr>
            <a:r>
              <a:rPr lang="en-US" dirty="0"/>
              <a:t>College Timeline</a:t>
            </a:r>
          </a:p>
          <a:p>
            <a:pPr marL="493395" lvl="1">
              <a:buFont typeface="Courier New" panose="020B0604020202020204" pitchFamily="34" charset="0"/>
              <a:buChar char="o"/>
            </a:pPr>
            <a:r>
              <a:rPr lang="en-US" dirty="0"/>
              <a:t>Guidance and Support</a:t>
            </a:r>
          </a:p>
          <a:p>
            <a:pPr marL="493395" lvl="1">
              <a:buFont typeface="Courier New" panose="020B0604020202020204" pitchFamily="34" charset="0"/>
              <a:buChar char="o"/>
            </a:pPr>
            <a:r>
              <a:rPr lang="en-US" dirty="0"/>
              <a:t>The BridgeU Platform</a:t>
            </a:r>
          </a:p>
          <a:p>
            <a:r>
              <a:rPr lang="en-US" dirty="0"/>
              <a:t>Where have ZIS Students Applied?</a:t>
            </a:r>
            <a:r>
              <a:rPr lang="en-US" i="1" dirty="0"/>
              <a:t> A History of University Acceptance at ZIS</a:t>
            </a:r>
          </a:p>
          <a:p>
            <a:pPr marL="493395" lvl="1">
              <a:buFont typeface="Courier New,monospace" panose="020B0604020202020204" pitchFamily="34" charset="0"/>
              <a:buChar char="o"/>
            </a:pPr>
            <a:r>
              <a:rPr lang="en-US" dirty="0"/>
              <a:t>Discussion: A Range of Opportunity</a:t>
            </a:r>
          </a:p>
          <a:p>
            <a:pPr marL="493395" lvl="1">
              <a:buFont typeface="Courier New,monospace" panose="020B0604020202020204" pitchFamily="34" charset="0"/>
              <a:buChar char="o"/>
            </a:pPr>
            <a:r>
              <a:rPr lang="en-US" dirty="0"/>
              <a:t>Interpreting University Ranking</a:t>
            </a:r>
          </a:p>
          <a:p>
            <a:r>
              <a:rPr lang="en-US" dirty="0"/>
              <a:t>Advice on Testing</a:t>
            </a:r>
          </a:p>
          <a:p>
            <a:r>
              <a:rPr lang="en-US" dirty="0"/>
              <a:t>Activity: Imagining Possible Futures</a:t>
            </a:r>
          </a:p>
          <a:p>
            <a:pPr marL="264795" lvl="1" indent="0">
              <a:buNone/>
            </a:pPr>
            <a:endParaRPr lang="en-US" dirty="0"/>
          </a:p>
          <a:p>
            <a:pPr marL="264795" lvl="1" indent="0">
              <a:buNone/>
            </a:pPr>
            <a:endParaRPr lang="en-US" dirty="0"/>
          </a:p>
          <a:p>
            <a:endParaRPr lang="en-US" dirty="0"/>
          </a:p>
        </p:txBody>
      </p:sp>
      <p:pic>
        <p:nvPicPr>
          <p:cNvPr id="5" name="Picture 4" descr="A logo with a tree and a globe&#10;&#10;Description automatically generated">
            <a:extLst>
              <a:ext uri="{FF2B5EF4-FFF2-40B4-BE49-F238E27FC236}">
                <a16:creationId xmlns:a16="http://schemas.microsoft.com/office/drawing/2014/main" id="{6B954F43-8105-12D8-1567-2C4ACEB08692}"/>
              </a:ext>
            </a:extLst>
          </p:cNvPr>
          <p:cNvPicPr>
            <a:picLocks noChangeAspect="1"/>
          </p:cNvPicPr>
          <p:nvPr/>
        </p:nvPicPr>
        <p:blipFill>
          <a:blip r:embed="rId4"/>
          <a:stretch>
            <a:fillRect/>
          </a:stretch>
        </p:blipFill>
        <p:spPr>
          <a:xfrm>
            <a:off x="10953837" y="5646533"/>
            <a:ext cx="1162050" cy="1171575"/>
          </a:xfrm>
          <a:prstGeom prst="rect">
            <a:avLst/>
          </a:prstGeom>
        </p:spPr>
      </p:pic>
    </p:spTree>
    <p:extLst>
      <p:ext uri="{BB962C8B-B14F-4D97-AF65-F5344CB8AC3E}">
        <p14:creationId xmlns:p14="http://schemas.microsoft.com/office/powerpoint/2010/main" val="2538777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logo with a tree and a globe&#10;&#10;Description automatically generated">
            <a:extLst>
              <a:ext uri="{FF2B5EF4-FFF2-40B4-BE49-F238E27FC236}">
                <a16:creationId xmlns:a16="http://schemas.microsoft.com/office/drawing/2014/main" id="{0DACD881-A591-3C2B-DF6A-769F8818B796}"/>
              </a:ext>
            </a:extLst>
          </p:cNvPr>
          <p:cNvPicPr>
            <a:picLocks noChangeAspect="1"/>
          </p:cNvPicPr>
          <p:nvPr/>
        </p:nvPicPr>
        <p:blipFill>
          <a:blip r:embed="rId3"/>
          <a:stretch>
            <a:fillRect/>
          </a:stretch>
        </p:blipFill>
        <p:spPr>
          <a:xfrm>
            <a:off x="11544737" y="110359"/>
            <a:ext cx="523767" cy="497490"/>
          </a:xfrm>
          <a:prstGeom prst="rect">
            <a:avLst/>
          </a:prstGeom>
        </p:spPr>
      </p:pic>
      <p:graphicFrame>
        <p:nvGraphicFramePr>
          <p:cNvPr id="8" name="Table 7">
            <a:extLst>
              <a:ext uri="{FF2B5EF4-FFF2-40B4-BE49-F238E27FC236}">
                <a16:creationId xmlns:a16="http://schemas.microsoft.com/office/drawing/2014/main" id="{D9081762-E946-AE83-DFA5-28DC506AF78F}"/>
              </a:ext>
            </a:extLst>
          </p:cNvPr>
          <p:cNvGraphicFramePr>
            <a:graphicFrameLocks noGrp="1"/>
          </p:cNvGraphicFramePr>
          <p:nvPr>
            <p:extLst>
              <p:ext uri="{D42A27DB-BD31-4B8C-83A1-F6EECF244321}">
                <p14:modId xmlns:p14="http://schemas.microsoft.com/office/powerpoint/2010/main" val="1157488916"/>
              </p:ext>
            </p:extLst>
          </p:nvPr>
        </p:nvGraphicFramePr>
        <p:xfrm>
          <a:off x="744279" y="1134139"/>
          <a:ext cx="10744274" cy="5333662"/>
        </p:xfrm>
        <a:graphic>
          <a:graphicData uri="http://schemas.openxmlformats.org/drawingml/2006/table">
            <a:tbl>
              <a:tblPr bandRow="1">
                <a:tableStyleId>{5C22544A-7EE6-4342-B048-85BDC9FD1C3A}</a:tableStyleId>
              </a:tblPr>
              <a:tblGrid>
                <a:gridCol w="875237">
                  <a:extLst>
                    <a:ext uri="{9D8B030D-6E8A-4147-A177-3AD203B41FA5}">
                      <a16:colId xmlns:a16="http://schemas.microsoft.com/office/drawing/2014/main" val="1750544395"/>
                    </a:ext>
                  </a:extLst>
                </a:gridCol>
                <a:gridCol w="1478848">
                  <a:extLst>
                    <a:ext uri="{9D8B030D-6E8A-4147-A177-3AD203B41FA5}">
                      <a16:colId xmlns:a16="http://schemas.microsoft.com/office/drawing/2014/main" val="3827618920"/>
                    </a:ext>
                  </a:extLst>
                </a:gridCol>
                <a:gridCol w="1373215">
                  <a:extLst>
                    <a:ext uri="{9D8B030D-6E8A-4147-A177-3AD203B41FA5}">
                      <a16:colId xmlns:a16="http://schemas.microsoft.com/office/drawing/2014/main" val="2733766925"/>
                    </a:ext>
                  </a:extLst>
                </a:gridCol>
                <a:gridCol w="905417">
                  <a:extLst>
                    <a:ext uri="{9D8B030D-6E8A-4147-A177-3AD203B41FA5}">
                      <a16:colId xmlns:a16="http://schemas.microsoft.com/office/drawing/2014/main" val="1860603877"/>
                    </a:ext>
                  </a:extLst>
                </a:gridCol>
                <a:gridCol w="890324">
                  <a:extLst>
                    <a:ext uri="{9D8B030D-6E8A-4147-A177-3AD203B41FA5}">
                      <a16:colId xmlns:a16="http://schemas.microsoft.com/office/drawing/2014/main" val="615631399"/>
                    </a:ext>
                  </a:extLst>
                </a:gridCol>
                <a:gridCol w="860147">
                  <a:extLst>
                    <a:ext uri="{9D8B030D-6E8A-4147-A177-3AD203B41FA5}">
                      <a16:colId xmlns:a16="http://schemas.microsoft.com/office/drawing/2014/main" val="2948224322"/>
                    </a:ext>
                  </a:extLst>
                </a:gridCol>
                <a:gridCol w="860147">
                  <a:extLst>
                    <a:ext uri="{9D8B030D-6E8A-4147-A177-3AD203B41FA5}">
                      <a16:colId xmlns:a16="http://schemas.microsoft.com/office/drawing/2014/main" val="3419217909"/>
                    </a:ext>
                  </a:extLst>
                </a:gridCol>
                <a:gridCol w="774699">
                  <a:extLst>
                    <a:ext uri="{9D8B030D-6E8A-4147-A177-3AD203B41FA5}">
                      <a16:colId xmlns:a16="http://schemas.microsoft.com/office/drawing/2014/main" val="2357753682"/>
                    </a:ext>
                  </a:extLst>
                </a:gridCol>
                <a:gridCol w="783943">
                  <a:extLst>
                    <a:ext uri="{9D8B030D-6E8A-4147-A177-3AD203B41FA5}">
                      <a16:colId xmlns:a16="http://schemas.microsoft.com/office/drawing/2014/main" val="312497547"/>
                    </a:ext>
                  </a:extLst>
                </a:gridCol>
                <a:gridCol w="538902">
                  <a:extLst>
                    <a:ext uri="{9D8B030D-6E8A-4147-A177-3AD203B41FA5}">
                      <a16:colId xmlns:a16="http://schemas.microsoft.com/office/drawing/2014/main" val="42505740"/>
                    </a:ext>
                  </a:extLst>
                </a:gridCol>
                <a:gridCol w="1403395">
                  <a:extLst>
                    <a:ext uri="{9D8B030D-6E8A-4147-A177-3AD203B41FA5}">
                      <a16:colId xmlns:a16="http://schemas.microsoft.com/office/drawing/2014/main" val="1047145016"/>
                    </a:ext>
                  </a:extLst>
                </a:gridCol>
              </a:tblGrid>
              <a:tr h="509835">
                <a:tc>
                  <a:txBody>
                    <a:bodyPr/>
                    <a:lstStyle/>
                    <a:p>
                      <a:pPr marL="0" rtl="0" fontAlgn="t" latinLnBrk="0">
                        <a:spcAft>
                          <a:spcPts val="800"/>
                        </a:spcAft>
                      </a:pPr>
                      <a:endParaRPr lang="en-US" sz="1800">
                        <a:effectLst/>
                        <a:latin typeface="Arial"/>
                      </a:endParaRPr>
                    </a:p>
                  </a:txBody>
                  <a:tcPr marL="33655" marR="27940" marT="24765"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8890" algn="ctr" rtl="0" fontAlgn="ctr" latinLnBrk="0"/>
                      <a:r>
                        <a:rPr lang="en-US" sz="1100" dirty="0">
                          <a:solidFill>
                            <a:srgbClr val="FFFFFF"/>
                          </a:solidFill>
                          <a:effectLst/>
                          <a:latin typeface="Avenir Book"/>
                        </a:rPr>
                        <a:t>September</a:t>
                      </a:r>
                      <a:endParaRPr lang="en-US" sz="1800" dirty="0">
                        <a:solidFill>
                          <a:srgbClr val="FFFFFF"/>
                        </a:solidFill>
                        <a:effectLst/>
                        <a:latin typeface="Arial"/>
                      </a:endParaRPr>
                    </a:p>
                  </a:txBody>
                  <a:tcPr marL="33655" marR="27940" marT="247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algn="ctr" rtl="0" fontAlgn="ctr" latinLnBrk="0"/>
                      <a:r>
                        <a:rPr lang="en-US" sz="1100" dirty="0">
                          <a:solidFill>
                            <a:srgbClr val="FFFFFF"/>
                          </a:solidFill>
                          <a:effectLst/>
                          <a:latin typeface="Avenir Book"/>
                        </a:rPr>
                        <a:t>October</a:t>
                      </a:r>
                      <a:endParaRPr lang="en-US" sz="1800" dirty="0">
                        <a:solidFill>
                          <a:srgbClr val="FFFFFF"/>
                        </a:solidFill>
                        <a:effectLst/>
                        <a:latin typeface="Arial"/>
                      </a:endParaRPr>
                    </a:p>
                  </a:txBody>
                  <a:tcPr marL="33655" marR="27940" marT="247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91440" rtl="0" fontAlgn="ctr" latinLnBrk="0"/>
                      <a:r>
                        <a:rPr lang="en-US" sz="1100" dirty="0">
                          <a:solidFill>
                            <a:srgbClr val="FFFFFF"/>
                          </a:solidFill>
                          <a:effectLst/>
                          <a:latin typeface="Avenir Book"/>
                        </a:rPr>
                        <a:t>November</a:t>
                      </a:r>
                      <a:endParaRPr lang="en-US" sz="1800" dirty="0">
                        <a:solidFill>
                          <a:srgbClr val="FFFFFF"/>
                        </a:solidFill>
                        <a:effectLst/>
                        <a:latin typeface="Arial"/>
                      </a:endParaRPr>
                    </a:p>
                  </a:txBody>
                  <a:tcPr marL="33655" marR="27940" marT="247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91440" rtl="0" fontAlgn="ctr" latinLnBrk="0"/>
                      <a:r>
                        <a:rPr lang="en-US" sz="1100" dirty="0">
                          <a:solidFill>
                            <a:srgbClr val="FFFFFF"/>
                          </a:solidFill>
                          <a:effectLst/>
                          <a:latin typeface="Avenir Book"/>
                        </a:rPr>
                        <a:t>December</a:t>
                      </a:r>
                      <a:endParaRPr lang="en-US" sz="1800" dirty="0">
                        <a:solidFill>
                          <a:srgbClr val="FFFFFF"/>
                        </a:solidFill>
                        <a:effectLst/>
                        <a:latin typeface="Arial"/>
                      </a:endParaRPr>
                    </a:p>
                  </a:txBody>
                  <a:tcPr marL="33655" marR="27940" marT="247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8890" algn="ctr" rtl="0" fontAlgn="ctr" latinLnBrk="0"/>
                      <a:r>
                        <a:rPr lang="en-US" sz="1100" dirty="0">
                          <a:solidFill>
                            <a:srgbClr val="FFFFFF"/>
                          </a:solidFill>
                          <a:effectLst/>
                          <a:latin typeface="Avenir Book"/>
                        </a:rPr>
                        <a:t>January</a:t>
                      </a:r>
                      <a:endParaRPr lang="en-US" sz="1800" dirty="0">
                        <a:solidFill>
                          <a:srgbClr val="FFFFFF"/>
                        </a:solidFill>
                        <a:effectLst/>
                        <a:latin typeface="Arial"/>
                      </a:endParaRPr>
                    </a:p>
                  </a:txBody>
                  <a:tcPr marL="33655" marR="27940" marT="247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8890" algn="ctr" rtl="0" fontAlgn="ctr" latinLnBrk="0"/>
                      <a:r>
                        <a:rPr lang="en-US" sz="1100" dirty="0">
                          <a:solidFill>
                            <a:srgbClr val="FFFFFF"/>
                          </a:solidFill>
                          <a:effectLst/>
                          <a:latin typeface="Avenir Book"/>
                        </a:rPr>
                        <a:t>February</a:t>
                      </a:r>
                      <a:endParaRPr lang="en-US" sz="1800" dirty="0">
                        <a:solidFill>
                          <a:srgbClr val="FFFFFF"/>
                        </a:solidFill>
                        <a:effectLst/>
                        <a:latin typeface="Arial"/>
                      </a:endParaRPr>
                    </a:p>
                  </a:txBody>
                  <a:tcPr marL="33655" marR="27940" marT="247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8890" algn="ctr" rtl="0" fontAlgn="ctr" latinLnBrk="0"/>
                      <a:r>
                        <a:rPr lang="en-US" sz="1100" dirty="0">
                          <a:solidFill>
                            <a:srgbClr val="FFFFFF"/>
                          </a:solidFill>
                          <a:effectLst/>
                          <a:latin typeface="Avenir Book"/>
                        </a:rPr>
                        <a:t>March</a:t>
                      </a:r>
                      <a:endParaRPr lang="en-US" sz="1800" dirty="0">
                        <a:solidFill>
                          <a:srgbClr val="FFFFFF"/>
                        </a:solidFill>
                        <a:effectLst/>
                        <a:latin typeface="Arial"/>
                      </a:endParaRPr>
                    </a:p>
                  </a:txBody>
                  <a:tcPr marL="33655" marR="27940" marT="247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8890" algn="ctr" rtl="0" fontAlgn="ctr" latinLnBrk="0"/>
                      <a:r>
                        <a:rPr lang="en-US" sz="1100" dirty="0">
                          <a:solidFill>
                            <a:srgbClr val="FFFFFF"/>
                          </a:solidFill>
                          <a:effectLst/>
                          <a:latin typeface="Avenir Book"/>
                        </a:rPr>
                        <a:t>April</a:t>
                      </a:r>
                      <a:endParaRPr lang="en-US" sz="1800" dirty="0">
                        <a:solidFill>
                          <a:srgbClr val="FFFFFF"/>
                        </a:solidFill>
                        <a:effectLst/>
                        <a:latin typeface="Arial"/>
                      </a:endParaRPr>
                    </a:p>
                  </a:txBody>
                  <a:tcPr marL="33655" marR="27940" marT="247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8890" algn="ctr" rtl="0" fontAlgn="ctr" latinLnBrk="0"/>
                      <a:r>
                        <a:rPr lang="en-US" sz="1100" dirty="0">
                          <a:solidFill>
                            <a:srgbClr val="FFFFFF"/>
                          </a:solidFill>
                          <a:effectLst/>
                          <a:latin typeface="Avenir Book"/>
                        </a:rPr>
                        <a:t>May</a:t>
                      </a:r>
                      <a:endParaRPr lang="en-US" sz="1800" dirty="0">
                        <a:solidFill>
                          <a:srgbClr val="FFFFFF"/>
                        </a:solidFill>
                        <a:effectLst/>
                        <a:latin typeface="Arial"/>
                      </a:endParaRPr>
                    </a:p>
                  </a:txBody>
                  <a:tcPr marL="33655" marR="27940" marT="247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45720" rtl="0" fontAlgn="ctr" latinLnBrk="0"/>
                      <a:r>
                        <a:rPr lang="en-US" sz="1100" dirty="0">
                          <a:solidFill>
                            <a:srgbClr val="FFFFFF"/>
                          </a:solidFill>
                          <a:effectLst/>
                          <a:latin typeface="Avenir Book"/>
                        </a:rPr>
                        <a:t>June/July/August</a:t>
                      </a:r>
                      <a:endParaRPr lang="en-US" sz="1800" dirty="0">
                        <a:solidFill>
                          <a:srgbClr val="FFFFFF"/>
                        </a:solidFill>
                        <a:effectLst/>
                        <a:latin typeface="Arial"/>
                      </a:endParaRPr>
                    </a:p>
                  </a:txBody>
                  <a:tcPr marL="33655" marR="27940" marT="2476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543706354"/>
                  </a:ext>
                </a:extLst>
              </a:tr>
              <a:tr h="1215762">
                <a:tc>
                  <a:txBody>
                    <a:bodyPr/>
                    <a:lstStyle/>
                    <a:p>
                      <a:pPr marL="0" algn="ctr" rtl="0" fontAlgn="ctr" latinLnBrk="0"/>
                      <a:r>
                        <a:rPr lang="en-US" sz="1100" dirty="0">
                          <a:solidFill>
                            <a:srgbClr val="84E290"/>
                          </a:solidFill>
                          <a:effectLst/>
                          <a:latin typeface="Avenir Book"/>
                        </a:rPr>
                        <a:t>G12</a:t>
                      </a:r>
                      <a:endParaRPr lang="en-US" sz="1800" dirty="0">
                        <a:effectLst/>
                        <a:latin typeface="Arial" panose="020B0604020202020204" pitchFamily="34" charset="0"/>
                      </a:endParaRPr>
                    </a:p>
                  </a:txBody>
                  <a:tcPr marL="33655" marR="27940" marT="2476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17780" algn="ctr" rtl="0" fontAlgn="t" latinLnBrk="0"/>
                      <a:endParaRPr lang="en-US" sz="1100">
                        <a:effectLst/>
                        <a:latin typeface="Avenir Book"/>
                      </a:endParaRPr>
                    </a:p>
                    <a:p>
                      <a:pPr marL="0" marR="0" algn="ctr" rtl="0" fontAlgn="t" latinLnBrk="0"/>
                      <a:r>
                        <a:rPr lang="en-US" sz="1100" dirty="0">
                          <a:effectLst/>
                          <a:latin typeface="Avenir Book"/>
                        </a:rPr>
                        <a:t>Final College List</a:t>
                      </a:r>
                      <a:endParaRPr lang="en-US" sz="1800" dirty="0">
                        <a:effectLst/>
                        <a:latin typeface="Arial" panose="020B0604020202020204" pitchFamily="34" charset="0"/>
                      </a:endParaRPr>
                    </a:p>
                    <a:p>
                      <a:pPr marL="0" algn="ctr" rtl="0" fontAlgn="t" latinLnBrk="0"/>
                      <a:r>
                        <a:rPr lang="en-US" sz="1100" dirty="0">
                          <a:effectLst/>
                          <a:latin typeface="Avenir Book"/>
                        </a:rPr>
                        <a:t> Majors of Interests Rec Letter Requests</a:t>
                      </a:r>
                      <a:endParaRPr lang="en-US" sz="1800" dirty="0">
                        <a:effectLst/>
                        <a:latin typeface="Arial" panose="020B0604020202020204" pitchFamily="34" charset="0"/>
                      </a:endParaRPr>
                    </a:p>
                  </a:txBody>
                  <a:tcPr marL="33655" marR="27940" marT="247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lvl="0" algn="ctr">
                        <a:buNone/>
                      </a:pPr>
                      <a:r>
                        <a:rPr lang="en-US" sz="1100" b="0" i="0" u="none" strike="noStrike" noProof="0" dirty="0">
                          <a:solidFill>
                            <a:srgbClr val="000000"/>
                          </a:solidFill>
                          <a:effectLst/>
                          <a:latin typeface="Avenir Book"/>
                        </a:rPr>
                        <a:t>Transcript</a:t>
                      </a:r>
                      <a:endParaRPr lang="en-US" sz="1800" dirty="0">
                        <a:effectLst/>
                        <a:latin typeface="Arial"/>
                      </a:endParaRPr>
                    </a:p>
                    <a:p>
                      <a:pPr marL="0" lvl="0" algn="ctr">
                        <a:buNone/>
                      </a:pPr>
                      <a:r>
                        <a:rPr lang="en-US" sz="1100" b="0" i="0" u="none" strike="noStrike" noProof="0" dirty="0">
                          <a:solidFill>
                            <a:srgbClr val="000000"/>
                          </a:solidFill>
                          <a:effectLst/>
                          <a:latin typeface="Avenir Book"/>
                        </a:rPr>
                        <a:t>Predicted Grades</a:t>
                      </a:r>
                    </a:p>
                    <a:p>
                      <a:pPr marL="0" lvl="0" algn="ctr">
                        <a:buNone/>
                      </a:pPr>
                      <a:r>
                        <a:rPr lang="en-US" sz="1100" b="0" i="0" u="none" strike="noStrike" noProof="0" dirty="0">
                          <a:solidFill>
                            <a:srgbClr val="000000"/>
                          </a:solidFill>
                          <a:effectLst/>
                          <a:latin typeface="Avenir Book"/>
                        </a:rPr>
                        <a:t>Resume</a:t>
                      </a:r>
                    </a:p>
                    <a:p>
                      <a:pPr marL="0" lvl="0" algn="ctr">
                        <a:buNone/>
                      </a:pPr>
                      <a:r>
                        <a:rPr lang="en-US" sz="1100" dirty="0">
                          <a:effectLst/>
                          <a:latin typeface="Avenir Book"/>
                        </a:rPr>
                        <a:t>Personal Statement</a:t>
                      </a:r>
                      <a:endParaRPr lang="en-US" sz="1800" dirty="0">
                        <a:effectLst/>
                        <a:latin typeface="Arial"/>
                      </a:endParaRPr>
                    </a:p>
                    <a:p>
                      <a:pPr marL="0" algn="ctr" rtl="0" fontAlgn="t" latinLnBrk="0"/>
                      <a:r>
                        <a:rPr lang="en-US" sz="1100" dirty="0">
                          <a:effectLst/>
                          <a:latin typeface="Avenir Book"/>
                        </a:rPr>
                        <a:t>Rec Letters ready for Submission</a:t>
                      </a:r>
                      <a:endParaRPr lang="en-US" sz="1800" dirty="0">
                        <a:effectLst/>
                        <a:latin typeface="Arial"/>
                      </a:endParaRPr>
                    </a:p>
                  </a:txBody>
                  <a:tcPr marL="33655" marR="27940" marT="247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algn="ctr" rtl="0" fontAlgn="ctr" latinLnBrk="0"/>
                      <a:r>
                        <a:rPr lang="en-US" sz="1100" dirty="0">
                          <a:effectLst/>
                          <a:latin typeface="Avenir Book"/>
                        </a:rPr>
                        <a:t>Deadline for </a:t>
                      </a:r>
                    </a:p>
                    <a:p>
                      <a:pPr marL="0" lvl="0" algn="ctr">
                        <a:buNone/>
                      </a:pPr>
                      <a:r>
                        <a:rPr lang="en-US" sz="1100" dirty="0">
                          <a:effectLst/>
                          <a:latin typeface="Avenir Book"/>
                        </a:rPr>
                        <a:t>ED1/EA Applications</a:t>
                      </a:r>
                    </a:p>
                  </a:txBody>
                  <a:tcPr marL="33655" marR="27940" marT="247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lvl="0" algn="ctr">
                        <a:buNone/>
                      </a:pPr>
                      <a:r>
                        <a:rPr lang="en-US" sz="1100" dirty="0">
                          <a:effectLst/>
                          <a:latin typeface="Avenir Book"/>
                        </a:rPr>
                        <a:t>College Admissions Decisions for ED1/EA</a:t>
                      </a:r>
                    </a:p>
                  </a:txBody>
                  <a:tcPr marL="33655" marR="27940" marT="247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marL="0" lvl="0" algn="ctr">
                        <a:buNone/>
                      </a:pPr>
                      <a:r>
                        <a:rPr lang="en-US" sz="1100" dirty="0">
                          <a:effectLst/>
                          <a:latin typeface="Avenir Book"/>
                        </a:rPr>
                        <a:t>Deadline for</a:t>
                      </a:r>
                      <a:endParaRPr lang="en-US" dirty="0"/>
                    </a:p>
                    <a:p>
                      <a:pPr marL="0" lvl="0" algn="ctr">
                        <a:buNone/>
                      </a:pPr>
                      <a:r>
                        <a:rPr lang="en-US" sz="1100" dirty="0">
                          <a:effectLst/>
                          <a:latin typeface="Avenir Book"/>
                        </a:rPr>
                        <a:t>Regular Decision Applications</a:t>
                      </a:r>
                      <a:endParaRPr lang="en-US" dirty="0"/>
                    </a:p>
                  </a:txBody>
                  <a:tcPr marL="33655" marR="27940" marT="247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marL="33655" marR="27940" marT="247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lvl="0" algn="ctr">
                        <a:buNone/>
                      </a:pPr>
                      <a:r>
                        <a:rPr lang="en-US" sz="1100" dirty="0">
                          <a:effectLst/>
                          <a:latin typeface="Avenir Book"/>
                        </a:rPr>
                        <a:t>Receive College Admission Decisions </a:t>
                      </a:r>
                    </a:p>
                    <a:p>
                      <a:pPr marL="0" lvl="0" algn="ctr">
                        <a:buNone/>
                      </a:pPr>
                      <a:r>
                        <a:rPr lang="en-US" sz="1100" dirty="0">
                          <a:effectLst/>
                          <a:latin typeface="Avenir Book"/>
                        </a:rPr>
                        <a:t>For Regular Decision Applications</a:t>
                      </a:r>
                    </a:p>
                  </a:txBody>
                  <a:tcPr marL="33655" marR="27940" marT="247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sz="1100">
                        <a:effectLst/>
                        <a:latin typeface="Avenir Book"/>
                      </a:endParaRPr>
                    </a:p>
                  </a:txBody>
                  <a:tcPr marL="33655" marR="27940" marT="247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7780" algn="just" rtl="0" fontAlgn="ctr" latinLnBrk="0"/>
                      <a:r>
                        <a:rPr lang="en-US" sz="1100" dirty="0">
                          <a:effectLst/>
                          <a:latin typeface="Avenir Book"/>
                        </a:rPr>
                        <a:t>IBDP Exam</a:t>
                      </a:r>
                      <a:endParaRPr lang="en-US" sz="1800" dirty="0">
                        <a:effectLst/>
                        <a:latin typeface="Arial" panose="020B0604020202020204" pitchFamily="34" charset="0"/>
                      </a:endParaRPr>
                    </a:p>
                  </a:txBody>
                  <a:tcPr marL="33655" marR="27940" marT="247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algn="just" rtl="0" fontAlgn="ctr" latinLnBrk="0"/>
                      <a:r>
                        <a:rPr lang="en-US" sz="1100" dirty="0">
                          <a:effectLst/>
                          <a:latin typeface="Avenir Book"/>
                        </a:rPr>
                        <a:t>Offer Confirmation </a:t>
                      </a:r>
                    </a:p>
                  </a:txBody>
                  <a:tcPr marL="33655" marR="27940" marT="2476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6667105"/>
                  </a:ext>
                </a:extLst>
              </a:tr>
              <a:tr h="967380">
                <a:tc>
                  <a:txBody>
                    <a:bodyPr/>
                    <a:lstStyle/>
                    <a:p>
                      <a:pPr marL="0" algn="ctr" rtl="0" fontAlgn="ctr" latinLnBrk="0"/>
                      <a:r>
                        <a:rPr lang="en-US" sz="1100" dirty="0">
                          <a:solidFill>
                            <a:srgbClr val="84E290"/>
                          </a:solidFill>
                          <a:effectLst/>
                          <a:latin typeface="Avenir Book"/>
                        </a:rPr>
                        <a:t>G11</a:t>
                      </a:r>
                      <a:endParaRPr lang="en-US" sz="1800" dirty="0">
                        <a:effectLst/>
                        <a:latin typeface="Arial" panose="020B0604020202020204" pitchFamily="34" charset="0"/>
                      </a:endParaRPr>
                    </a:p>
                  </a:txBody>
                  <a:tcPr marL="33655" marR="27940" marT="2476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36195" marR="36195" algn="ctr" rtl="0" fontAlgn="ctr" latinLnBrk="0"/>
                      <a:r>
                        <a:rPr lang="en-US" sz="1100" dirty="0">
                          <a:effectLst/>
                          <a:latin typeface="Avenir Book"/>
                        </a:rPr>
                        <a:t>Refine Career Discovery List</a:t>
                      </a:r>
                      <a:endParaRPr lang="en-US" sz="1800" dirty="0">
                        <a:effectLst/>
                        <a:latin typeface="Arial" panose="020B0604020202020204" pitchFamily="34" charset="0"/>
                      </a:endParaRPr>
                    </a:p>
                  </a:txBody>
                  <a:tcPr marL="33655" marR="27940" marT="247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DE1E6"/>
                    </a:solidFill>
                  </a:tcPr>
                </a:tc>
                <a:tc gridSpan="4">
                  <a:txBody>
                    <a:bodyPr/>
                    <a:lstStyle/>
                    <a:p>
                      <a:pPr marL="1353185" marR="1353185" indent="-1353185" algn="ctr" rtl="0" fontAlgn="ctr" latinLnBrk="0"/>
                      <a:r>
                        <a:rPr lang="en-US" sz="1100" dirty="0">
                          <a:effectLst/>
                          <a:latin typeface="Avenir Book"/>
                        </a:rPr>
                        <a:t>Goal-setting</a:t>
                      </a:r>
                      <a:endParaRPr lang="en-US" sz="1800" dirty="0">
                        <a:effectLst/>
                        <a:latin typeface="Arial" panose="020B0604020202020204" pitchFamily="34" charset="0"/>
                      </a:endParaRPr>
                    </a:p>
                    <a:p>
                      <a:pPr marL="1353185" marR="1353185" indent="-1353185" algn="ctr" rtl="0" fontAlgn="ctr" latinLnBrk="0"/>
                      <a:r>
                        <a:rPr lang="en-US" sz="1100" dirty="0">
                          <a:effectLst/>
                          <a:latin typeface="Avenir Book"/>
                        </a:rPr>
                        <a:t>Build College List</a:t>
                      </a:r>
                      <a:endParaRPr lang="en-US" sz="1800">
                        <a:effectLst/>
                        <a:latin typeface="Arial"/>
                      </a:endParaRPr>
                    </a:p>
                    <a:p>
                      <a:pPr marL="1353185" marR="1353185" lvl="0" indent="-1296035" algn="ctr" rtl="0">
                        <a:buNone/>
                      </a:pPr>
                      <a:r>
                        <a:rPr lang="en-US" sz="1100" dirty="0">
                          <a:effectLst/>
                          <a:latin typeface="Avenir Book"/>
                        </a:rPr>
                        <a:t>Activities &amp; Leadership Opportunities</a:t>
                      </a:r>
                      <a:endParaRPr lang="en-US" sz="1800">
                        <a:effectLst/>
                        <a:latin typeface="Arial"/>
                      </a:endParaRPr>
                    </a:p>
                  </a:txBody>
                  <a:tcPr marL="33655" marR="27940" marT="247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DE1E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algn="ctr" rtl="0" fontAlgn="ctr" latinLnBrk="0"/>
                      <a:r>
                        <a:rPr lang="en-US" sz="1100" dirty="0">
                          <a:effectLst/>
                          <a:latin typeface="Avenir Book"/>
                        </a:rPr>
                        <a:t>Personal Statement Preparation</a:t>
                      </a:r>
                      <a:endParaRPr lang="en-US" sz="1800" dirty="0">
                        <a:effectLst/>
                        <a:latin typeface="Arial" panose="020B0604020202020204" pitchFamily="34" charset="0"/>
                      </a:endParaRPr>
                    </a:p>
                  </a:txBody>
                  <a:tcPr marL="33655" marR="27940" marT="247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DE1E6"/>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81915" rtl="0" fontAlgn="ctr" latinLnBrk="0"/>
                      <a:r>
                        <a:rPr lang="en-US" sz="1100" dirty="0">
                          <a:effectLst/>
                          <a:latin typeface="Avenir Book"/>
                        </a:rPr>
                        <a:t>Summer Program</a:t>
                      </a:r>
                      <a:endParaRPr lang="en-US" sz="1800" dirty="0">
                        <a:effectLst/>
                        <a:latin typeface="Arial" panose="020B0604020202020204" pitchFamily="34" charset="0"/>
                      </a:endParaRPr>
                    </a:p>
                    <a:p>
                      <a:pPr marL="0" algn="ctr" rtl="0" fontAlgn="ctr" latinLnBrk="0"/>
                      <a:r>
                        <a:rPr lang="en-US" sz="1100" dirty="0">
                          <a:effectLst/>
                          <a:latin typeface="Avenir Book"/>
                        </a:rPr>
                        <a:t>College Visits</a:t>
                      </a:r>
                      <a:endParaRPr lang="en-US" sz="1800" dirty="0">
                        <a:effectLst/>
                        <a:latin typeface="Arial" panose="020B0604020202020204" pitchFamily="34" charset="0"/>
                      </a:endParaRPr>
                    </a:p>
                    <a:p>
                      <a:pPr marL="0" algn="ctr" rtl="0" fontAlgn="ctr" latinLnBrk="0"/>
                      <a:r>
                        <a:rPr lang="en-US" sz="1100" dirty="0">
                          <a:effectLst/>
                          <a:latin typeface="Avenir Book"/>
                        </a:rPr>
                        <a:t> Volunteer Job</a:t>
                      </a:r>
                      <a:endParaRPr lang="en-US" sz="1800" dirty="0">
                        <a:effectLst/>
                        <a:latin typeface="Arial" panose="020B0604020202020204" pitchFamily="34" charset="0"/>
                      </a:endParaRPr>
                    </a:p>
                  </a:txBody>
                  <a:tcPr marL="33655" marR="27940" marT="2476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DE1E6"/>
                    </a:solidFill>
                  </a:tcPr>
                </a:tc>
                <a:extLst>
                  <a:ext uri="{0D108BD9-81ED-4DB2-BD59-A6C34878D82A}">
                    <a16:rowId xmlns:a16="http://schemas.microsoft.com/office/drawing/2014/main" val="2825775648"/>
                  </a:ext>
                </a:extLst>
              </a:tr>
              <a:tr h="967380">
                <a:tc>
                  <a:txBody>
                    <a:bodyPr/>
                    <a:lstStyle/>
                    <a:p>
                      <a:pPr marL="0" algn="ctr" rtl="0" fontAlgn="ctr" latinLnBrk="0"/>
                      <a:r>
                        <a:rPr lang="en-US" sz="1100" dirty="0">
                          <a:solidFill>
                            <a:srgbClr val="84E290"/>
                          </a:solidFill>
                          <a:effectLst/>
                          <a:latin typeface="Avenir Book"/>
                        </a:rPr>
                        <a:t>G10</a:t>
                      </a:r>
                      <a:endParaRPr lang="en-US" sz="1800" dirty="0">
                        <a:effectLst/>
                        <a:latin typeface="Arial" panose="020B0604020202020204" pitchFamily="34" charset="0"/>
                      </a:endParaRPr>
                    </a:p>
                  </a:txBody>
                  <a:tcPr marL="33655" marR="27940" marT="2476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gridSpan="5">
                  <a:txBody>
                    <a:bodyPr/>
                    <a:lstStyle/>
                    <a:p>
                      <a:pPr marL="484505" marR="484505" algn="ctr" rtl="0" fontAlgn="ctr" latinLnBrk="0"/>
                      <a:r>
                        <a:rPr lang="en-US" sz="1100" dirty="0">
                          <a:effectLst/>
                          <a:latin typeface="Avenir Book"/>
                        </a:rPr>
                        <a:t>Academic Interests &amp; Strength</a:t>
                      </a:r>
                      <a:endParaRPr lang="en-US" sz="1800">
                        <a:effectLst/>
                        <a:latin typeface="Arial" panose="020B0604020202020204" pitchFamily="34" charset="0"/>
                      </a:endParaRPr>
                    </a:p>
                    <a:p>
                      <a:pPr marL="484505" marR="484505" lvl="0" algn="ctr">
                        <a:buNone/>
                      </a:pPr>
                      <a:r>
                        <a:rPr lang="en-US" sz="1100" dirty="0">
                          <a:effectLst/>
                          <a:latin typeface="Avenir Book"/>
                        </a:rPr>
                        <a:t>Extracurricular Activities ｜ Student Clubs ｜ Academic Competitions ｜Leadership Opportunities | Service</a:t>
                      </a:r>
                      <a:endParaRPr lang="en-US" sz="1800">
                        <a:effectLst/>
                        <a:latin typeface="Arial"/>
                      </a:endParaRPr>
                    </a:p>
                  </a:txBody>
                  <a:tcPr marL="33655" marR="27940" marT="247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8890" algn="ctr" rtl="0" fontAlgn="ctr" latinLnBrk="0"/>
                      <a:r>
                        <a:rPr lang="en-US" sz="1100" dirty="0">
                          <a:effectLst/>
                          <a:latin typeface="Avenir Book"/>
                        </a:rPr>
                        <a:t>Career Discovery</a:t>
                      </a:r>
                      <a:endParaRPr lang="en-US" sz="1800" dirty="0">
                        <a:effectLst/>
                        <a:latin typeface="Arial" panose="020B0604020202020204" pitchFamily="34" charset="0"/>
                      </a:endParaRPr>
                    </a:p>
                    <a:p>
                      <a:pPr marL="8890" algn="ctr" rtl="0" fontAlgn="ctr" latinLnBrk="0"/>
                      <a:r>
                        <a:rPr lang="en-US" sz="1100" dirty="0">
                          <a:effectLst/>
                          <a:latin typeface="Avenir Book"/>
                        </a:rPr>
                        <a:t>University Exploration</a:t>
                      </a:r>
                      <a:endParaRPr lang="en-US" sz="1800" dirty="0">
                        <a:effectLst/>
                        <a:latin typeface="Arial" panose="020B0604020202020204" pitchFamily="34" charset="0"/>
                      </a:endParaRPr>
                    </a:p>
                  </a:txBody>
                  <a:tcPr marL="33655" marR="27940" marT="247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marL="0" marR="0" algn="ctr" rtl="0" fontAlgn="ctr" latinLnBrk="0"/>
                      <a:endParaRPr lang="en-US" sz="1100">
                        <a:effectLst/>
                        <a:latin typeface="Avenir Book"/>
                      </a:endParaRPr>
                    </a:p>
                    <a:p>
                      <a:pPr marL="0" marR="0" lvl="0" algn="ctr">
                        <a:buNone/>
                      </a:pPr>
                      <a:r>
                        <a:rPr lang="en-US" sz="1100" dirty="0">
                          <a:effectLst/>
                          <a:latin typeface="Avenir Book"/>
                        </a:rPr>
                        <a:t>MYP </a:t>
                      </a:r>
                      <a:r>
                        <a:rPr lang="en-US" sz="1100" dirty="0" err="1">
                          <a:effectLst/>
                          <a:latin typeface="Avenir Book"/>
                        </a:rPr>
                        <a:t>eAssessment</a:t>
                      </a:r>
                      <a:endParaRPr lang="en-US" sz="1100" dirty="0">
                        <a:effectLst/>
                        <a:latin typeface="Avenir Book"/>
                      </a:endParaRPr>
                    </a:p>
                    <a:p>
                      <a:pPr marL="0" marR="0" lvl="0" algn="ctr">
                        <a:buNone/>
                      </a:pPr>
                      <a:r>
                        <a:rPr lang="en-US" sz="1100" dirty="0">
                          <a:effectLst/>
                          <a:latin typeface="Avenir Book"/>
                        </a:rPr>
                        <a:t>DP HL/SL Course Selection</a:t>
                      </a:r>
                      <a:endParaRPr lang="en-US" sz="1800" dirty="0">
                        <a:effectLst/>
                        <a:latin typeface="Arial"/>
                      </a:endParaRPr>
                    </a:p>
                  </a:txBody>
                  <a:tcPr marL="33655" marR="27940" marT="247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a:txBody>
                    <a:bodyPr/>
                    <a:lstStyle/>
                    <a:p>
                      <a:pPr marL="81915" rtl="0" fontAlgn="ctr" latinLnBrk="0"/>
                      <a:r>
                        <a:rPr lang="en-US" sz="1100" dirty="0">
                          <a:effectLst/>
                          <a:latin typeface="Avenir Book"/>
                        </a:rPr>
                        <a:t>Summer Program</a:t>
                      </a:r>
                      <a:endParaRPr lang="en-US" sz="1800">
                        <a:effectLst/>
                        <a:latin typeface="Arial" panose="020B0604020202020204" pitchFamily="34" charset="0"/>
                      </a:endParaRPr>
                    </a:p>
                    <a:p>
                      <a:pPr marL="0" algn="ctr" rtl="0" fontAlgn="ctr" latinLnBrk="0"/>
                      <a:r>
                        <a:rPr lang="en-US" sz="1100" dirty="0">
                          <a:effectLst/>
                          <a:latin typeface="Avenir Book"/>
                        </a:rPr>
                        <a:t>College Visits</a:t>
                      </a:r>
                      <a:endParaRPr lang="en-US" sz="1800">
                        <a:effectLst/>
                        <a:latin typeface="Arial" panose="020B0604020202020204" pitchFamily="34" charset="0"/>
                      </a:endParaRPr>
                    </a:p>
                    <a:p>
                      <a:pPr marL="0" algn="ctr" rtl="0" fontAlgn="ctr" latinLnBrk="0"/>
                      <a:r>
                        <a:rPr lang="en-US" sz="1100" dirty="0">
                          <a:effectLst/>
                          <a:latin typeface="Avenir Book"/>
                        </a:rPr>
                        <a:t>Volunteer Job</a:t>
                      </a:r>
                      <a:endParaRPr lang="en-US" sz="1800" dirty="0">
                        <a:effectLst/>
                        <a:latin typeface="Arial" panose="020B0604020202020204" pitchFamily="34" charset="0"/>
                      </a:endParaRPr>
                    </a:p>
                  </a:txBody>
                  <a:tcPr marL="33655" marR="27940" marT="2476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1710113"/>
                  </a:ext>
                </a:extLst>
              </a:tr>
              <a:tr h="745144">
                <a:tc>
                  <a:txBody>
                    <a:bodyPr/>
                    <a:lstStyle/>
                    <a:p>
                      <a:pPr marL="0" algn="ctr" rtl="0" fontAlgn="ctr" latinLnBrk="0"/>
                      <a:r>
                        <a:rPr lang="en-US" sz="1100" dirty="0">
                          <a:solidFill>
                            <a:srgbClr val="84E290"/>
                          </a:solidFill>
                          <a:effectLst/>
                          <a:latin typeface="Avenir Book"/>
                        </a:rPr>
                        <a:t>G9</a:t>
                      </a:r>
                      <a:endParaRPr lang="en-US" sz="1800" dirty="0">
                        <a:effectLst/>
                        <a:latin typeface="Arial" panose="020B0604020202020204" pitchFamily="34" charset="0"/>
                      </a:endParaRPr>
                    </a:p>
                  </a:txBody>
                  <a:tcPr marL="33655" marR="27940" marT="2476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gridSpan="2">
                  <a:txBody>
                    <a:bodyPr/>
                    <a:lstStyle/>
                    <a:p>
                      <a:pPr marL="0" algn="ctr" rtl="0" fontAlgn="ctr" latinLnBrk="0"/>
                      <a:r>
                        <a:rPr lang="en-US" sz="1100" dirty="0">
                          <a:effectLst/>
                          <a:latin typeface="Avenir Book"/>
                        </a:rPr>
                        <a:t>Academic Interests &amp; Strengths</a:t>
                      </a:r>
                      <a:endParaRPr lang="en-US" sz="1800" dirty="0">
                        <a:effectLst/>
                        <a:latin typeface="Arial" panose="020B0604020202020204" pitchFamily="34" charset="0"/>
                      </a:endParaRPr>
                    </a:p>
                  </a:txBody>
                  <a:tcPr marL="33655" marR="27940" marT="247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DE1E6"/>
                    </a:solidFill>
                  </a:tcPr>
                </a:tc>
                <a:tc hMerge="1">
                  <a:txBody>
                    <a:bodyPr/>
                    <a:lstStyle/>
                    <a:p>
                      <a:endParaRPr lang="en-US"/>
                    </a:p>
                  </a:txBody>
                  <a:tcPr/>
                </a:tc>
                <a:tc gridSpan="7">
                  <a:txBody>
                    <a:bodyPr/>
                    <a:lstStyle/>
                    <a:p>
                      <a:pPr marL="255905" marR="264795" algn="ctr" rtl="0" fontAlgn="ctr" latinLnBrk="0"/>
                      <a:r>
                        <a:rPr lang="en-US" sz="1100" dirty="0">
                          <a:effectLst/>
                          <a:latin typeface="Avenir Book"/>
                        </a:rPr>
                        <a:t>Extracurricular Activities | Student Clubs</a:t>
                      </a:r>
                      <a:endParaRPr lang="en-US" sz="1800" dirty="0">
                        <a:effectLst/>
                        <a:latin typeface="Arial" panose="020B0604020202020204" pitchFamily="34" charset="0"/>
                      </a:endParaRPr>
                    </a:p>
                    <a:p>
                      <a:pPr marL="255905" marR="264795" algn="ctr" rtl="0" fontAlgn="ctr" latinLnBrk="0"/>
                      <a:r>
                        <a:rPr lang="en-US" sz="1100" dirty="0">
                          <a:effectLst/>
                          <a:latin typeface="Avenir Book"/>
                        </a:rPr>
                        <a:t>Tournaments &amp; Competitions</a:t>
                      </a:r>
                      <a:endParaRPr lang="en-US" sz="1800" dirty="0">
                        <a:effectLst/>
                        <a:latin typeface="Arial" panose="020B0604020202020204" pitchFamily="34" charset="0"/>
                      </a:endParaRPr>
                    </a:p>
                    <a:p>
                      <a:pPr marL="255905" marR="264795" algn="ctr" rtl="0" fontAlgn="ctr" latinLnBrk="0"/>
                      <a:r>
                        <a:rPr lang="en-US" sz="1100" dirty="0">
                          <a:effectLst/>
                          <a:latin typeface="Avenir Book"/>
                        </a:rPr>
                        <a:t>Services</a:t>
                      </a:r>
                      <a:endParaRPr lang="en-US" sz="1800" dirty="0">
                        <a:effectLst/>
                        <a:latin typeface="Arial" panose="020B0604020202020204" pitchFamily="34" charset="0"/>
                      </a:endParaRPr>
                    </a:p>
                  </a:txBody>
                  <a:tcPr marL="33655" marR="27940" marT="247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DE1E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81915" rtl="0" fontAlgn="ctr" latinLnBrk="0"/>
                      <a:r>
                        <a:rPr lang="en-US" sz="1100" dirty="0">
                          <a:effectLst/>
                          <a:latin typeface="Avenir Book"/>
                        </a:rPr>
                        <a:t>Summer Program</a:t>
                      </a:r>
                      <a:endParaRPr lang="en-US" sz="1800" dirty="0">
                        <a:effectLst/>
                        <a:latin typeface="Arial" panose="020B0604020202020204" pitchFamily="34" charset="0"/>
                      </a:endParaRPr>
                    </a:p>
                    <a:p>
                      <a:pPr marL="0" algn="ctr" rtl="0" fontAlgn="ctr" latinLnBrk="0"/>
                      <a:r>
                        <a:rPr lang="en-US" sz="1100" dirty="0">
                          <a:effectLst/>
                          <a:latin typeface="Avenir Book"/>
                        </a:rPr>
                        <a:t>Volunteer Job</a:t>
                      </a:r>
                      <a:endParaRPr lang="en-US" sz="1800" dirty="0">
                        <a:effectLst/>
                        <a:latin typeface="Arial" panose="020B0604020202020204" pitchFamily="34" charset="0"/>
                      </a:endParaRPr>
                    </a:p>
                  </a:txBody>
                  <a:tcPr marL="33655" marR="27940" marT="2476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DE1E6"/>
                    </a:solidFill>
                  </a:tcPr>
                </a:tc>
                <a:extLst>
                  <a:ext uri="{0D108BD9-81ED-4DB2-BD59-A6C34878D82A}">
                    <a16:rowId xmlns:a16="http://schemas.microsoft.com/office/drawing/2014/main" val="1050746434"/>
                  </a:ext>
                </a:extLst>
              </a:tr>
              <a:tr h="614417">
                <a:tc>
                  <a:txBody>
                    <a:bodyPr/>
                    <a:lstStyle/>
                    <a:p>
                      <a:pPr marL="0" marR="109220" algn="ctr" rtl="0" fontAlgn="ctr" latinLnBrk="0"/>
                      <a:r>
                        <a:rPr lang="en-US" sz="1100" dirty="0">
                          <a:solidFill>
                            <a:srgbClr val="84E290"/>
                          </a:solidFill>
                          <a:effectLst/>
                          <a:latin typeface="Avenir Book"/>
                        </a:rPr>
                        <a:t>  G8</a:t>
                      </a:r>
                      <a:endParaRPr lang="en-US" sz="1800" dirty="0">
                        <a:effectLst/>
                        <a:latin typeface="Arial" panose="020B0604020202020204" pitchFamily="34" charset="0"/>
                      </a:endParaRPr>
                    </a:p>
                  </a:txBody>
                  <a:tcPr marL="33655" marR="27940" marT="247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gridSpan="10">
                  <a:txBody>
                    <a:bodyPr/>
                    <a:lstStyle/>
                    <a:p>
                      <a:pPr marL="0" marR="0" algn="ctr" rtl="0" fontAlgn="ctr" latinLnBrk="0"/>
                      <a:r>
                        <a:rPr lang="en-US" sz="1100" dirty="0">
                          <a:effectLst/>
                          <a:latin typeface="Avenir Book"/>
                        </a:rPr>
                        <a:t>Begin BridgeU Inventories </a:t>
                      </a:r>
                      <a:r>
                        <a:rPr lang="en-US" sz="1100" b="0" i="0" u="none" strike="noStrike" noProof="0" dirty="0">
                          <a:solidFill>
                            <a:srgbClr val="000000"/>
                          </a:solidFill>
                          <a:effectLst/>
                          <a:latin typeface="Avenir Book"/>
                        </a:rPr>
                        <a:t>| </a:t>
                      </a:r>
                      <a:r>
                        <a:rPr lang="en-US" sz="1100" dirty="0">
                          <a:effectLst/>
                          <a:latin typeface="Avenir Book"/>
                        </a:rPr>
                        <a:t>Explore &amp; Develop Personal Interests | Participate in Extracurricular Activities &amp; Student Clubs</a:t>
                      </a:r>
                      <a:endParaRPr lang="en-US" sz="1800" dirty="0">
                        <a:effectLst/>
                        <a:latin typeface="Arial" panose="020B0604020202020204" pitchFamily="34" charset="0"/>
                      </a:endParaRPr>
                    </a:p>
                  </a:txBody>
                  <a:tcPr marL="33655" marR="27940" marT="2476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970232"/>
                  </a:ext>
                </a:extLst>
              </a:tr>
              <a:tr h="313744">
                <a:tc gridSpan="11">
                  <a:txBody>
                    <a:bodyPr/>
                    <a:lstStyle/>
                    <a:p>
                      <a:pPr marL="0" marR="0" algn="ctr" rtl="0" fontAlgn="t" latinLnBrk="0"/>
                      <a:r>
                        <a:rPr lang="en-US" sz="1100" dirty="0">
                          <a:solidFill>
                            <a:srgbClr val="FFFFFF"/>
                          </a:solidFill>
                          <a:effectLst/>
                          <a:latin typeface="Avenir Book"/>
                        </a:rPr>
                        <a:t>Timeline Overview for College Bound G9-12 Students</a:t>
                      </a:r>
                      <a:endParaRPr lang="en-US" sz="1800" dirty="0">
                        <a:effectLst/>
                        <a:latin typeface="Arial" panose="020B0604020202020204" pitchFamily="34" charset="0"/>
                      </a:endParaRPr>
                    </a:p>
                  </a:txBody>
                  <a:tcPr marL="33655" marR="27940" marT="24765"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17823687"/>
                  </a:ext>
                </a:extLst>
              </a:tr>
            </a:tbl>
          </a:graphicData>
        </a:graphic>
      </p:graphicFrame>
      <p:sp>
        <p:nvSpPr>
          <p:cNvPr id="2" name="TextBox 1">
            <a:extLst>
              <a:ext uri="{FF2B5EF4-FFF2-40B4-BE49-F238E27FC236}">
                <a16:creationId xmlns:a16="http://schemas.microsoft.com/office/drawing/2014/main" id="{EDD8D4B3-0B86-93B0-B839-CA2C2944B7B5}"/>
              </a:ext>
            </a:extLst>
          </p:cNvPr>
          <p:cNvSpPr txBox="1"/>
          <p:nvPr/>
        </p:nvSpPr>
        <p:spPr>
          <a:xfrm>
            <a:off x="3538607" y="594834"/>
            <a:ext cx="50987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College Timeline Overview for Grade 8-12</a:t>
            </a:r>
          </a:p>
        </p:txBody>
      </p:sp>
    </p:spTree>
    <p:extLst>
      <p:ext uri="{BB962C8B-B14F-4D97-AF65-F5344CB8AC3E}">
        <p14:creationId xmlns:p14="http://schemas.microsoft.com/office/powerpoint/2010/main" val="312417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0FE557-72D8-6D3F-A736-F600CC849D84}"/>
              </a:ext>
            </a:extLst>
          </p:cNvPr>
          <p:cNvSpPr>
            <a:spLocks noGrp="1"/>
          </p:cNvSpPr>
          <p:nvPr>
            <p:ph type="title"/>
          </p:nvPr>
        </p:nvSpPr>
        <p:spPr>
          <a:xfrm>
            <a:off x="640079" y="914400"/>
            <a:ext cx="4261104" cy="1097280"/>
          </a:xfrm>
        </p:spPr>
        <p:txBody>
          <a:bodyPr vert="horz" lIns="91440" tIns="45720" rIns="91440" bIns="45720" rtlCol="0" anchor="t">
            <a:normAutofit/>
          </a:bodyPr>
          <a:lstStyle/>
          <a:p>
            <a:pPr>
              <a:lnSpc>
                <a:spcPct val="90000"/>
              </a:lnSpc>
            </a:pPr>
            <a:r>
              <a:rPr lang="en-US" sz="3600"/>
              <a:t>Guidance and Support</a:t>
            </a:r>
          </a:p>
        </p:txBody>
      </p:sp>
      <p:sp>
        <p:nvSpPr>
          <p:cNvPr id="3" name="Content Placeholder 2">
            <a:extLst>
              <a:ext uri="{FF2B5EF4-FFF2-40B4-BE49-F238E27FC236}">
                <a16:creationId xmlns:a16="http://schemas.microsoft.com/office/drawing/2014/main" id="{179A6F27-7E5B-FF77-8DDA-C7721C7655BE}"/>
              </a:ext>
            </a:extLst>
          </p:cNvPr>
          <p:cNvSpPr>
            <a:spLocks noGrp="1"/>
          </p:cNvSpPr>
          <p:nvPr>
            <p:ph sz="half" idx="1"/>
          </p:nvPr>
        </p:nvSpPr>
        <p:spPr>
          <a:xfrm>
            <a:off x="640079" y="2176036"/>
            <a:ext cx="4261104" cy="4121887"/>
          </a:xfrm>
        </p:spPr>
        <p:txBody>
          <a:bodyPr vert="horz" lIns="91440" tIns="45720" rIns="91440" bIns="45720" rtlCol="0">
            <a:normAutofit/>
          </a:bodyPr>
          <a:lstStyle/>
          <a:p>
            <a:r>
              <a:rPr lang="en-US"/>
              <a:t>Connection between IBDP &amp; University Success </a:t>
            </a:r>
          </a:p>
          <a:p>
            <a:r>
              <a:rPr lang="en-US" dirty="0"/>
              <a:t>One-on-One College Counseling</a:t>
            </a:r>
          </a:p>
          <a:p>
            <a:pPr marL="493395" lvl="1"/>
            <a:r>
              <a:rPr lang="en-US" dirty="0"/>
              <a:t>University Selection</a:t>
            </a:r>
            <a:endParaRPr lang="en-US"/>
          </a:p>
          <a:p>
            <a:pPr marL="493395" lvl="1"/>
            <a:r>
              <a:rPr lang="en-US" dirty="0"/>
              <a:t>Registering &amp; Preparing for Exams</a:t>
            </a:r>
            <a:endParaRPr lang="en-US"/>
          </a:p>
          <a:p>
            <a:pPr marL="493395" lvl="1"/>
            <a:r>
              <a:rPr lang="en-US" dirty="0"/>
              <a:t>Recommendation Letters</a:t>
            </a:r>
            <a:endParaRPr lang="en-US"/>
          </a:p>
          <a:p>
            <a:pPr marL="493395" lvl="1"/>
            <a:r>
              <a:rPr lang="en-US" dirty="0"/>
              <a:t>Personal Statements</a:t>
            </a:r>
            <a:endParaRPr lang="en-US"/>
          </a:p>
          <a:p>
            <a:pPr marL="493395" lvl="1"/>
            <a:r>
              <a:rPr lang="en-US" dirty="0"/>
              <a:t>Interpreting Offers</a:t>
            </a:r>
            <a:endParaRPr lang="en-US"/>
          </a:p>
          <a:p>
            <a:pPr marL="493395" lvl="1"/>
            <a:r>
              <a:rPr lang="en-US" dirty="0"/>
              <a:t>Completing Financial Aid Documents</a:t>
            </a:r>
            <a:endParaRPr lang="en-US"/>
          </a:p>
          <a:p>
            <a:pPr marL="493395" lvl="1"/>
            <a:endParaRPr lang="en-US"/>
          </a:p>
          <a:p>
            <a:pPr marL="493395" lvl="1"/>
            <a:endParaRPr lang="en-US"/>
          </a:p>
        </p:txBody>
      </p:sp>
      <p:pic>
        <p:nvPicPr>
          <p:cNvPr id="5" name="Content Placeholder 4">
            <a:extLst>
              <a:ext uri="{FF2B5EF4-FFF2-40B4-BE49-F238E27FC236}">
                <a16:creationId xmlns:a16="http://schemas.microsoft.com/office/drawing/2014/main" id="{23C61F3B-36D9-19A1-ADF7-181BD557FAD9}"/>
              </a:ext>
            </a:extLst>
          </p:cNvPr>
          <p:cNvPicPr>
            <a:picLocks noGrp="1" noChangeAspect="1"/>
          </p:cNvPicPr>
          <p:nvPr>
            <p:ph sz="half" idx="2"/>
          </p:nvPr>
        </p:nvPicPr>
        <p:blipFill>
          <a:blip r:embed="rId3"/>
          <a:srcRect l="7862" r="16010"/>
          <a:stretch/>
        </p:blipFill>
        <p:spPr>
          <a:xfrm>
            <a:off x="5671128" y="914399"/>
            <a:ext cx="6520872" cy="5353521"/>
          </a:xfrm>
          <a:prstGeom prst="rect">
            <a:avLst/>
          </a:prstGeom>
        </p:spPr>
      </p:pic>
      <p:cxnSp>
        <p:nvCxnSpPr>
          <p:cNvPr id="14" name="Straight Connector 13">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72328" y="6267921"/>
            <a:ext cx="6519672" cy="2"/>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8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93E2A5-581F-0CE8-37D8-52A5C9645F77}"/>
              </a:ext>
            </a:extLst>
          </p:cNvPr>
          <p:cNvSpPr>
            <a:spLocks noGrp="1"/>
          </p:cNvSpPr>
          <p:nvPr>
            <p:ph type="title"/>
          </p:nvPr>
        </p:nvSpPr>
        <p:spPr>
          <a:xfrm>
            <a:off x="8223457" y="993847"/>
            <a:ext cx="3869800" cy="1792252"/>
          </a:xfrm>
        </p:spPr>
        <p:txBody>
          <a:bodyPr vert="horz" lIns="91440" tIns="45720" rIns="91440" bIns="45720" rtlCol="0" anchor="b">
            <a:normAutofit/>
          </a:bodyPr>
          <a:lstStyle/>
          <a:p>
            <a:r>
              <a:rPr lang="en-US" sz="2800" dirty="0"/>
              <a:t>An International Career &amp; University Guidance Platform</a:t>
            </a:r>
          </a:p>
        </p:txBody>
      </p:sp>
      <p:pic>
        <p:nvPicPr>
          <p:cNvPr id="5" name="Content Placeholder 4">
            <a:extLst>
              <a:ext uri="{FF2B5EF4-FFF2-40B4-BE49-F238E27FC236}">
                <a16:creationId xmlns:a16="http://schemas.microsoft.com/office/drawing/2014/main" id="{6620AD18-0B48-075A-BA3A-EBFBBF16580B}"/>
              </a:ext>
            </a:extLst>
          </p:cNvPr>
          <p:cNvPicPr>
            <a:picLocks noGrp="1" noChangeAspect="1"/>
          </p:cNvPicPr>
          <p:nvPr>
            <p:ph sz="half" idx="2"/>
          </p:nvPr>
        </p:nvPicPr>
        <p:blipFill>
          <a:blip r:embed="rId3"/>
          <a:srcRect t="5696"/>
          <a:stretch/>
        </p:blipFill>
        <p:spPr>
          <a:xfrm>
            <a:off x="20" y="535709"/>
            <a:ext cx="8229580" cy="5820640"/>
          </a:xfrm>
          <a:prstGeom prst="rect">
            <a:avLst/>
          </a:prstGeom>
        </p:spPr>
      </p:pic>
      <p:cxnSp>
        <p:nvCxnSpPr>
          <p:cNvPr id="14" name="Straight Connector 13">
            <a:extLst>
              <a:ext uri="{FF2B5EF4-FFF2-40B4-BE49-F238E27FC236}">
                <a16:creationId xmlns:a16="http://schemas.microsoft.com/office/drawing/2014/main" id="{02C7985C-B0C3-CC50-E86A-B5EBA40E0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6359240"/>
            <a:ext cx="82296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FD4D878-0727-270E-F92E-0ACFAC4DC89F}"/>
              </a:ext>
            </a:extLst>
          </p:cNvPr>
          <p:cNvSpPr>
            <a:spLocks noGrp="1"/>
          </p:cNvSpPr>
          <p:nvPr>
            <p:ph sz="half" idx="1"/>
          </p:nvPr>
        </p:nvSpPr>
        <p:spPr>
          <a:xfrm>
            <a:off x="8719128" y="2922624"/>
            <a:ext cx="2811880" cy="3409950"/>
          </a:xfrm>
        </p:spPr>
        <p:txBody>
          <a:bodyPr vert="horz" lIns="91440" tIns="45720" rIns="91440" bIns="45720" rtlCol="0" anchor="t">
            <a:normAutofit/>
          </a:bodyPr>
          <a:lstStyle/>
          <a:p>
            <a:r>
              <a:rPr lang="en-US" dirty="0"/>
              <a:t>Preparation</a:t>
            </a:r>
          </a:p>
          <a:p>
            <a:r>
              <a:rPr lang="en-US" dirty="0"/>
              <a:t>Discovery</a:t>
            </a:r>
          </a:p>
          <a:p>
            <a:r>
              <a:rPr lang="en-US" dirty="0"/>
              <a:t>Decision-Making</a:t>
            </a:r>
          </a:p>
          <a:p>
            <a:endParaRPr lang="en-US" dirty="0"/>
          </a:p>
          <a:p>
            <a:pPr marL="0" indent="0" algn="ctr">
              <a:buNone/>
            </a:pPr>
            <a:r>
              <a:rPr lang="en-US" sz="1600" b="1" dirty="0">
                <a:solidFill>
                  <a:srgbClr val="0070C0"/>
                </a:solidFill>
                <a:hlinkClick r:id="rId4">
                  <a:extLst>
                    <a:ext uri="{A12FA001-AC4F-418D-AE19-62706E023703}">
                      <ahyp:hlinkClr xmlns:ahyp="http://schemas.microsoft.com/office/drawing/2018/hyperlinkcolor" val="tx"/>
                    </a:ext>
                  </a:extLst>
                </a:hlinkClick>
              </a:rPr>
              <a:t>Student Platform Overview</a:t>
            </a:r>
          </a:p>
        </p:txBody>
      </p:sp>
    </p:spTree>
    <p:extLst>
      <p:ext uri="{BB962C8B-B14F-4D97-AF65-F5344CB8AC3E}">
        <p14:creationId xmlns:p14="http://schemas.microsoft.com/office/powerpoint/2010/main" val="313610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4548DF-5072-015B-79AA-7272613C37F4}"/>
              </a:ext>
            </a:extLst>
          </p:cNvPr>
          <p:cNvSpPr>
            <a:spLocks noGrp="1"/>
          </p:cNvSpPr>
          <p:nvPr>
            <p:ph type="title"/>
          </p:nvPr>
        </p:nvSpPr>
        <p:spPr>
          <a:xfrm>
            <a:off x="7269904" y="951390"/>
            <a:ext cx="4497841" cy="1060290"/>
          </a:xfrm>
        </p:spPr>
        <p:txBody>
          <a:bodyPr vert="horz" lIns="91440" tIns="45720" rIns="91440" bIns="45720" rtlCol="0" anchor="t">
            <a:normAutofit/>
          </a:bodyPr>
          <a:lstStyle/>
          <a:p>
            <a:pPr>
              <a:lnSpc>
                <a:spcPct val="90000"/>
              </a:lnSpc>
            </a:pPr>
            <a:r>
              <a:rPr lang="en-US" sz="2000" dirty="0"/>
              <a:t>Where have ZIS Students Applied? </a:t>
            </a:r>
            <a:br>
              <a:rPr lang="en-US" sz="2000" dirty="0"/>
            </a:br>
            <a:r>
              <a:rPr lang="en-US" sz="1800" i="1" dirty="0"/>
              <a:t>A History of University Acceptance at ZIS</a:t>
            </a:r>
          </a:p>
        </p:txBody>
      </p:sp>
      <p:pic>
        <p:nvPicPr>
          <p:cNvPr id="5" name="Content Placeholder 4">
            <a:extLst>
              <a:ext uri="{FF2B5EF4-FFF2-40B4-BE49-F238E27FC236}">
                <a16:creationId xmlns:a16="http://schemas.microsoft.com/office/drawing/2014/main" id="{7094DFC8-8E65-1EDE-4BD5-682C2D580C46}"/>
              </a:ext>
            </a:extLst>
          </p:cNvPr>
          <p:cNvPicPr>
            <a:picLocks noChangeAspect="1"/>
          </p:cNvPicPr>
          <p:nvPr/>
        </p:nvPicPr>
        <p:blipFill>
          <a:blip r:embed="rId3"/>
          <a:srcRect r="5490" b="-2"/>
          <a:stretch/>
        </p:blipFill>
        <p:spPr>
          <a:xfrm>
            <a:off x="-1" y="914399"/>
            <a:ext cx="6657255" cy="5353523"/>
          </a:xfrm>
          <a:prstGeom prst="rect">
            <a:avLst/>
          </a:prstGeom>
        </p:spPr>
      </p:pic>
      <p:cxnSp>
        <p:nvCxnSpPr>
          <p:cNvPr id="29" name="Straight Connector 28">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665683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2" name="Content Placeholder 21">
            <a:extLst>
              <a:ext uri="{FF2B5EF4-FFF2-40B4-BE49-F238E27FC236}">
                <a16:creationId xmlns:a16="http://schemas.microsoft.com/office/drawing/2014/main" id="{A9F6E052-3886-FDA8-FA77-42BB34CB264D}"/>
              </a:ext>
            </a:extLst>
          </p:cNvPr>
          <p:cNvSpPr>
            <a:spLocks noGrp="1"/>
          </p:cNvSpPr>
          <p:nvPr>
            <p:ph sz="half" idx="2"/>
          </p:nvPr>
        </p:nvSpPr>
        <p:spPr>
          <a:xfrm>
            <a:off x="7269905" y="1717357"/>
            <a:ext cx="4261104" cy="4587964"/>
          </a:xfrm>
        </p:spPr>
        <p:txBody>
          <a:bodyPr vert="horz" lIns="91440" tIns="45720" rIns="91440" bIns="45720" rtlCol="0" anchor="t">
            <a:normAutofit/>
          </a:bodyPr>
          <a:lstStyle/>
          <a:p>
            <a:pPr marL="0" indent="0">
              <a:buNone/>
            </a:pPr>
            <a:r>
              <a:rPr lang="en-US" sz="1800"/>
              <a:t>*Analysis of the </a:t>
            </a:r>
            <a:r>
              <a:rPr lang="en-US" sz="1800" dirty="0">
                <a:solidFill>
                  <a:srgbClr val="0070C0"/>
                </a:solidFill>
                <a:hlinkClick r:id="rId4">
                  <a:extLst>
                    <a:ext uri="{A12FA001-AC4F-418D-AE19-62706E023703}">
                      <ahyp:hlinkClr xmlns:ahyp="http://schemas.microsoft.com/office/drawing/2018/hyperlinkcolor" val="tx"/>
                    </a:ext>
                  </a:extLst>
                </a:hlinkClick>
              </a:rPr>
              <a:t>colleges featured on the ZIS School Profile</a:t>
            </a:r>
            <a:endParaRPr lang="en-US">
              <a:solidFill>
                <a:srgbClr val="0070C0"/>
              </a:solidFill>
            </a:endParaRPr>
          </a:p>
          <a:p>
            <a:pPr marL="0" indent="0">
              <a:buNone/>
            </a:pPr>
            <a:r>
              <a:rPr lang="en-US" b="1" dirty="0"/>
              <a:t>Discussion:</a:t>
            </a:r>
          </a:p>
          <a:p>
            <a:r>
              <a:rPr lang="en-US" b="1" dirty="0"/>
              <a:t>What trends do you notice from the information collected about these schools?</a:t>
            </a:r>
          </a:p>
          <a:p>
            <a:r>
              <a:rPr lang="en-US" b="1" dirty="0"/>
              <a:t>How would you describe the range of college opportunities open to a ZIS student? </a:t>
            </a:r>
          </a:p>
          <a:p>
            <a:endParaRPr lang="en-US" b="1" dirty="0"/>
          </a:p>
        </p:txBody>
      </p:sp>
    </p:spTree>
    <p:extLst>
      <p:ext uri="{BB962C8B-B14F-4D97-AF65-F5344CB8AC3E}">
        <p14:creationId xmlns:p14="http://schemas.microsoft.com/office/powerpoint/2010/main" val="53547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8757-AD0C-71A2-832A-47ECB09DDD0C}"/>
              </a:ext>
            </a:extLst>
          </p:cNvPr>
          <p:cNvSpPr>
            <a:spLocks noGrp="1"/>
          </p:cNvSpPr>
          <p:nvPr>
            <p:ph type="title"/>
          </p:nvPr>
        </p:nvSpPr>
        <p:spPr>
          <a:xfrm>
            <a:off x="584152" y="1091966"/>
            <a:ext cx="10890929" cy="939753"/>
          </a:xfrm>
        </p:spPr>
        <p:txBody>
          <a:bodyPr/>
          <a:lstStyle/>
          <a:p>
            <a:r>
              <a:rPr lang="en-US" dirty="0"/>
              <a:t>Interpreting University Ranking</a:t>
            </a:r>
          </a:p>
        </p:txBody>
      </p:sp>
      <p:pic>
        <p:nvPicPr>
          <p:cNvPr id="7" name="Content Placeholder 6">
            <a:extLst>
              <a:ext uri="{FF2B5EF4-FFF2-40B4-BE49-F238E27FC236}">
                <a16:creationId xmlns:a16="http://schemas.microsoft.com/office/drawing/2014/main" id="{573771C3-C040-8368-BDB4-BB2422FF8328}"/>
              </a:ext>
            </a:extLst>
          </p:cNvPr>
          <p:cNvPicPr>
            <a:picLocks noGrp="1" noChangeAspect="1"/>
          </p:cNvPicPr>
          <p:nvPr>
            <p:ph sz="half" idx="2"/>
          </p:nvPr>
        </p:nvPicPr>
        <p:blipFill>
          <a:blip r:embed="rId3"/>
          <a:srcRect t="-1230" r="1287" b="-3492"/>
          <a:stretch/>
        </p:blipFill>
        <p:spPr>
          <a:xfrm>
            <a:off x="982630" y="2035677"/>
            <a:ext cx="3751041" cy="1188282"/>
          </a:xfrm>
        </p:spPr>
      </p:pic>
      <p:pic>
        <p:nvPicPr>
          <p:cNvPr id="8" name="Content Placeholder 7">
            <a:extLst>
              <a:ext uri="{FF2B5EF4-FFF2-40B4-BE49-F238E27FC236}">
                <a16:creationId xmlns:a16="http://schemas.microsoft.com/office/drawing/2014/main" id="{9058A012-2454-0A6B-2610-C582AA2FC6D1}"/>
              </a:ext>
            </a:extLst>
          </p:cNvPr>
          <p:cNvPicPr>
            <a:picLocks noGrp="1" noChangeAspect="1"/>
          </p:cNvPicPr>
          <p:nvPr>
            <p:ph sz="quarter" idx="4"/>
          </p:nvPr>
        </p:nvPicPr>
        <p:blipFill>
          <a:blip r:embed="rId4"/>
          <a:stretch>
            <a:fillRect/>
          </a:stretch>
        </p:blipFill>
        <p:spPr>
          <a:xfrm>
            <a:off x="7395516" y="1927961"/>
            <a:ext cx="3506320" cy="1713556"/>
          </a:xfrm>
        </p:spPr>
      </p:pic>
      <p:sp>
        <p:nvSpPr>
          <p:cNvPr id="10" name="TextBox 9">
            <a:extLst>
              <a:ext uri="{FF2B5EF4-FFF2-40B4-BE49-F238E27FC236}">
                <a16:creationId xmlns:a16="http://schemas.microsoft.com/office/drawing/2014/main" id="{6783FEE7-F9C7-6AF5-B0CA-F41F087DD5C6}"/>
              </a:ext>
            </a:extLst>
          </p:cNvPr>
          <p:cNvSpPr txBox="1"/>
          <p:nvPr/>
        </p:nvSpPr>
        <p:spPr>
          <a:xfrm>
            <a:off x="442119" y="3739005"/>
            <a:ext cx="1174112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Each ranking system follows its methodology and scores universities based on different metrics.</a:t>
            </a:r>
          </a:p>
          <a:p>
            <a:r>
              <a:rPr lang="en-US" dirty="0">
                <a:ea typeface="+mn-lt"/>
                <a:cs typeface="+mn-lt"/>
              </a:rPr>
              <a:t>QS focuses a lot on an institution’s reputation among academics and employers, ARWU on world-renowned research, and THE tries to balance the two, taking more variables into account. </a:t>
            </a:r>
            <a:endParaRPr lang="en-US" dirty="0"/>
          </a:p>
        </p:txBody>
      </p:sp>
      <p:sp>
        <p:nvSpPr>
          <p:cNvPr id="11" name="TextBox 10">
            <a:extLst>
              <a:ext uri="{FF2B5EF4-FFF2-40B4-BE49-F238E27FC236}">
                <a16:creationId xmlns:a16="http://schemas.microsoft.com/office/drawing/2014/main" id="{26CEFDDE-F9B2-ACD8-80D5-A87CC1EA21E4}"/>
              </a:ext>
            </a:extLst>
          </p:cNvPr>
          <p:cNvSpPr txBox="1"/>
          <p:nvPr/>
        </p:nvSpPr>
        <p:spPr>
          <a:xfrm>
            <a:off x="440422" y="4781725"/>
            <a:ext cx="11031522"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Whether a university is 5th or 7th, 120th or 150th doesn’t mean there is a big difference between them. Many factors are at play, some unrelated to teaching quality. So, If you try to decide between two universities with close ranking positions, let’s say 25th and 40th, simply ignore this fact. It doesn’t reflect which one is better. It’s more useful to think of them in terms of Top 10, Top 50, Top 100, and Top 500. </a:t>
            </a:r>
          </a:p>
          <a:p>
            <a:pPr algn="r"/>
            <a:r>
              <a:rPr lang="en-US" sz="1400" dirty="0">
                <a:ea typeface="+mn-lt"/>
                <a:cs typeface="+mn-lt"/>
              </a:rPr>
              <a:t>(Ciubotaru, 2024)</a:t>
            </a:r>
          </a:p>
        </p:txBody>
      </p:sp>
      <p:pic>
        <p:nvPicPr>
          <p:cNvPr id="12" name="Picture 11">
            <a:extLst>
              <a:ext uri="{FF2B5EF4-FFF2-40B4-BE49-F238E27FC236}">
                <a16:creationId xmlns:a16="http://schemas.microsoft.com/office/drawing/2014/main" id="{C40E0079-8F7C-56EA-9F91-B9F38E405884}"/>
              </a:ext>
            </a:extLst>
          </p:cNvPr>
          <p:cNvPicPr>
            <a:picLocks noChangeAspect="1"/>
          </p:cNvPicPr>
          <p:nvPr/>
        </p:nvPicPr>
        <p:blipFill>
          <a:blip r:embed="rId5"/>
          <a:srcRect t="6504" b="6757"/>
          <a:stretch/>
        </p:blipFill>
        <p:spPr>
          <a:xfrm>
            <a:off x="5120780" y="1926932"/>
            <a:ext cx="1929469" cy="1691772"/>
          </a:xfrm>
          <a:prstGeom prst="rect">
            <a:avLst/>
          </a:prstGeom>
        </p:spPr>
      </p:pic>
    </p:spTree>
    <p:extLst>
      <p:ext uri="{BB962C8B-B14F-4D97-AF65-F5344CB8AC3E}">
        <p14:creationId xmlns:p14="http://schemas.microsoft.com/office/powerpoint/2010/main" val="280819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1C584-E2BD-063A-A264-EAFFA939672F}"/>
              </a:ext>
            </a:extLst>
          </p:cNvPr>
          <p:cNvSpPr>
            <a:spLocks noGrp="1"/>
          </p:cNvSpPr>
          <p:nvPr>
            <p:ph type="title"/>
          </p:nvPr>
        </p:nvSpPr>
        <p:spPr>
          <a:xfrm>
            <a:off x="640079" y="1060882"/>
            <a:ext cx="4646968" cy="1097280"/>
          </a:xfrm>
        </p:spPr>
        <p:txBody>
          <a:bodyPr/>
          <a:lstStyle/>
          <a:p>
            <a:r>
              <a:rPr lang="en-US" dirty="0"/>
              <a:t>Advice on Testing</a:t>
            </a:r>
          </a:p>
        </p:txBody>
      </p:sp>
      <p:sp>
        <p:nvSpPr>
          <p:cNvPr id="3" name="Content Placeholder 2">
            <a:extLst>
              <a:ext uri="{FF2B5EF4-FFF2-40B4-BE49-F238E27FC236}">
                <a16:creationId xmlns:a16="http://schemas.microsoft.com/office/drawing/2014/main" id="{172E3023-081B-344A-3324-289097E5AFF9}"/>
              </a:ext>
            </a:extLst>
          </p:cNvPr>
          <p:cNvSpPr>
            <a:spLocks noGrp="1"/>
          </p:cNvSpPr>
          <p:nvPr>
            <p:ph sz="half" idx="1"/>
          </p:nvPr>
        </p:nvSpPr>
        <p:spPr>
          <a:xfrm>
            <a:off x="802837" y="1804890"/>
            <a:ext cx="5212080" cy="2648801"/>
          </a:xfrm>
        </p:spPr>
        <p:txBody>
          <a:bodyPr vert="horz" lIns="91440" tIns="45720" rIns="91440" bIns="45720" rtlCol="0" anchor="t">
            <a:normAutofit/>
          </a:bodyPr>
          <a:lstStyle/>
          <a:p>
            <a:r>
              <a:rPr lang="en-US" dirty="0">
                <a:ea typeface="+mn-lt"/>
                <a:cs typeface="+mn-lt"/>
              </a:rPr>
              <a:t>Scholastic Assessment Test (SAT)</a:t>
            </a:r>
            <a:endParaRPr lang="en-US" dirty="0"/>
          </a:p>
          <a:p>
            <a:pPr marL="493395" lvl="1">
              <a:buFont typeface="Courier New" panose="020B0604020202020204" pitchFamily="34" charset="0"/>
              <a:buChar char="o"/>
            </a:pPr>
            <a:r>
              <a:rPr lang="en-US" sz="1400" dirty="0">
                <a:ea typeface="+mn-lt"/>
                <a:cs typeface="+mn-lt"/>
              </a:rPr>
              <a:t>Applicable to colleges in US &amp; beyond; plays an important role in grants and scholarships!</a:t>
            </a:r>
          </a:p>
          <a:p>
            <a:pPr marL="493395" lvl="1">
              <a:buFont typeface="Courier New" panose="020B0604020202020204" pitchFamily="34" charset="0"/>
              <a:buChar char="o"/>
            </a:pPr>
            <a:r>
              <a:rPr lang="en-US" sz="1400" dirty="0">
                <a:ea typeface="+mn-lt"/>
                <a:cs typeface="+mn-lt"/>
              </a:rPr>
              <a:t>Score between 400 – 1600 (US Avg Score: 1,028)</a:t>
            </a:r>
          </a:p>
          <a:p>
            <a:pPr marL="493395" lvl="1">
              <a:buFont typeface="Courier New" panose="020B0604020202020204" pitchFamily="34" charset="0"/>
              <a:buChar char="o"/>
            </a:pPr>
            <a:r>
              <a:rPr lang="en-US" sz="1400" dirty="0">
                <a:ea typeface="+mn-lt"/>
                <a:cs typeface="+mn-lt"/>
              </a:rPr>
              <a:t>Measures academic performance with a strong focus on mathematics, grammar, and analytical writing skills</a:t>
            </a:r>
          </a:p>
          <a:p>
            <a:pPr marL="493395" lvl="1">
              <a:buFont typeface="Courier New" panose="020B0604020202020204" pitchFamily="34" charset="0"/>
              <a:buChar char="o"/>
            </a:pPr>
            <a:r>
              <a:rPr lang="en-US" sz="1400" dirty="0">
                <a:ea typeface="+mn-lt"/>
                <a:cs typeface="+mn-lt"/>
              </a:rPr>
              <a:t>$68 registration fee</a:t>
            </a:r>
          </a:p>
          <a:p>
            <a:pPr marL="493395" lvl="1">
              <a:buFont typeface="Courier New" panose="020B0604020202020204" pitchFamily="34" charset="0"/>
              <a:buChar char="o"/>
            </a:pPr>
            <a:r>
              <a:rPr lang="en-US" sz="1400" dirty="0">
                <a:ea typeface="+mn-lt"/>
                <a:cs typeface="+mn-lt"/>
              </a:rPr>
              <a:t>Wide range of Pre-SAT &amp; study materials</a:t>
            </a:r>
          </a:p>
          <a:p>
            <a:pPr marL="0" indent="0">
              <a:buNone/>
            </a:pPr>
            <a:endParaRPr lang="en-US" dirty="0">
              <a:ea typeface="+mn-lt"/>
              <a:cs typeface="+mn-lt"/>
            </a:endParaRPr>
          </a:p>
        </p:txBody>
      </p:sp>
      <p:sp>
        <p:nvSpPr>
          <p:cNvPr id="4" name="Content Placeholder 3">
            <a:extLst>
              <a:ext uri="{FF2B5EF4-FFF2-40B4-BE49-F238E27FC236}">
                <a16:creationId xmlns:a16="http://schemas.microsoft.com/office/drawing/2014/main" id="{F68FA714-02C4-72C1-0E56-CD6FD659DDA1}"/>
              </a:ext>
            </a:extLst>
          </p:cNvPr>
          <p:cNvSpPr>
            <a:spLocks noGrp="1"/>
          </p:cNvSpPr>
          <p:nvPr>
            <p:ph sz="half" idx="2"/>
          </p:nvPr>
        </p:nvSpPr>
        <p:spPr>
          <a:xfrm>
            <a:off x="799976" y="4438599"/>
            <a:ext cx="5212080" cy="2389869"/>
          </a:xfrm>
        </p:spPr>
        <p:txBody>
          <a:bodyPr vert="horz" lIns="91440" tIns="45720" rIns="91440" bIns="45720" rtlCol="0" anchor="t">
            <a:normAutofit/>
          </a:bodyPr>
          <a:lstStyle/>
          <a:p>
            <a:r>
              <a:rPr lang="en-US" dirty="0"/>
              <a:t>American College Testing (ACT)</a:t>
            </a:r>
            <a:endParaRPr lang="en-US" dirty="0">
              <a:solidFill>
                <a:srgbClr val="000000"/>
              </a:solidFill>
              <a:ea typeface="+mn-lt"/>
              <a:cs typeface="+mn-lt"/>
            </a:endParaRPr>
          </a:p>
          <a:p>
            <a:pPr marL="493395" lvl="1">
              <a:buFont typeface="Courier New" panose="020B0604020202020204" pitchFamily="34" charset="0"/>
              <a:buChar char="o"/>
            </a:pPr>
            <a:r>
              <a:rPr lang="en-US" sz="1400" dirty="0">
                <a:solidFill>
                  <a:srgbClr val="212E36"/>
                </a:solidFill>
                <a:ea typeface="+mn-lt"/>
                <a:cs typeface="+mn-lt"/>
              </a:rPr>
              <a:t>Applicable to US colleges</a:t>
            </a:r>
            <a:endParaRPr lang="en-US" sz="1400">
              <a:solidFill>
                <a:srgbClr val="000000"/>
              </a:solidFill>
              <a:ea typeface="+mn-lt"/>
              <a:cs typeface="+mn-lt"/>
            </a:endParaRPr>
          </a:p>
          <a:p>
            <a:pPr marL="493395" lvl="1">
              <a:buFont typeface="Courier New" panose="020B0604020202020204" pitchFamily="34" charset="0"/>
              <a:buChar char="o"/>
            </a:pPr>
            <a:r>
              <a:rPr lang="en-US" sz="1400" dirty="0">
                <a:solidFill>
                  <a:srgbClr val="212E36"/>
                </a:solidFill>
                <a:ea typeface="+mn-lt"/>
                <a:cs typeface="+mn-lt"/>
              </a:rPr>
              <a:t>1 to 36 (US Avg. Score: 19.5)</a:t>
            </a:r>
          </a:p>
          <a:p>
            <a:pPr marL="493395" lvl="1">
              <a:buFont typeface="Courier New" panose="020B0604020202020204" pitchFamily="34" charset="0"/>
              <a:buChar char="o"/>
            </a:pPr>
            <a:r>
              <a:rPr lang="en-US" sz="1400" dirty="0">
                <a:solidFill>
                  <a:srgbClr val="212E36"/>
                </a:solidFill>
                <a:ea typeface="+mn-lt"/>
                <a:cs typeface="+mn-lt"/>
              </a:rPr>
              <a:t>Measures grammar, reading comprehension, </a:t>
            </a:r>
            <a:r>
              <a:rPr lang="en-US" sz="1400" b="1" i="1" dirty="0">
                <a:solidFill>
                  <a:srgbClr val="212E36"/>
                </a:solidFill>
                <a:ea typeface="+mn-lt"/>
                <a:cs typeface="+mn-lt"/>
              </a:rPr>
              <a:t>scientific reasoning</a:t>
            </a:r>
            <a:r>
              <a:rPr lang="en-US" sz="1400" dirty="0">
                <a:solidFill>
                  <a:srgbClr val="212E36"/>
                </a:solidFill>
                <a:ea typeface="+mn-lt"/>
                <a:cs typeface="+mn-lt"/>
              </a:rPr>
              <a:t>, and math skills</a:t>
            </a:r>
            <a:endParaRPr lang="en-US" sz="1400" dirty="0">
              <a:solidFill>
                <a:srgbClr val="212E36"/>
              </a:solidFill>
            </a:endParaRPr>
          </a:p>
          <a:p>
            <a:pPr marL="493395" lvl="1">
              <a:buFont typeface="Courier New" panose="020B0604020202020204" pitchFamily="34" charset="0"/>
              <a:buChar char="o"/>
            </a:pPr>
            <a:r>
              <a:rPr lang="en-US" sz="1400" dirty="0">
                <a:solidFill>
                  <a:srgbClr val="212E36"/>
                </a:solidFill>
              </a:rPr>
              <a:t>$63 / $88 (with writing) registration fee</a:t>
            </a:r>
          </a:p>
          <a:p>
            <a:pPr marL="493395" lvl="1">
              <a:buFont typeface="Courier New" panose="020B0604020202020204" pitchFamily="34" charset="0"/>
              <a:buChar char="o"/>
            </a:pPr>
            <a:r>
              <a:rPr lang="en-US" sz="1400" dirty="0">
                <a:solidFill>
                  <a:srgbClr val="212E36"/>
                </a:solidFill>
              </a:rPr>
              <a:t>Pre-ACT and some study materials</a:t>
            </a:r>
          </a:p>
        </p:txBody>
      </p:sp>
      <p:sp>
        <p:nvSpPr>
          <p:cNvPr id="6" name="Content Placeholder 2">
            <a:extLst>
              <a:ext uri="{FF2B5EF4-FFF2-40B4-BE49-F238E27FC236}">
                <a16:creationId xmlns:a16="http://schemas.microsoft.com/office/drawing/2014/main" id="{28DEFBEF-D315-CAA8-143E-93719DEBD2DF}"/>
              </a:ext>
            </a:extLst>
          </p:cNvPr>
          <p:cNvSpPr txBox="1">
            <a:spLocks/>
          </p:cNvSpPr>
          <p:nvPr/>
        </p:nvSpPr>
        <p:spPr>
          <a:xfrm>
            <a:off x="7073431" y="4931309"/>
            <a:ext cx="3214605" cy="1524296"/>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a typeface="+mn-lt"/>
                <a:cs typeface="+mn-lt"/>
              </a:rPr>
              <a:t>Other language proficiency exams</a:t>
            </a:r>
          </a:p>
          <a:p>
            <a:pPr marL="493395" lvl="1">
              <a:buFont typeface="Courier New" panose="020B0604020202020204" pitchFamily="34" charset="0"/>
              <a:buChar char="o"/>
            </a:pPr>
            <a:r>
              <a:rPr lang="en-US" dirty="0">
                <a:ea typeface="+mn-lt"/>
                <a:cs typeface="+mn-lt"/>
              </a:rPr>
              <a:t>Cambridge English</a:t>
            </a:r>
          </a:p>
          <a:p>
            <a:pPr marL="493395" lvl="1">
              <a:buFont typeface="Courier New" panose="020B0604020202020204" pitchFamily="34" charset="0"/>
              <a:buChar char="o"/>
            </a:pPr>
            <a:r>
              <a:rPr lang="en-US" dirty="0">
                <a:ea typeface="+mn-lt"/>
                <a:cs typeface="+mn-lt"/>
              </a:rPr>
              <a:t>EF Set Test</a:t>
            </a:r>
          </a:p>
          <a:p>
            <a:pPr marL="493395" lvl="1">
              <a:buFont typeface="Courier New" panose="020B0604020202020204" pitchFamily="34" charset="0"/>
              <a:buChar char="o"/>
            </a:pPr>
            <a:r>
              <a:rPr lang="en-US" dirty="0">
                <a:ea typeface="+mn-lt"/>
                <a:cs typeface="+mn-lt"/>
              </a:rPr>
              <a:t>Duolingo</a:t>
            </a:r>
          </a:p>
          <a:p>
            <a:pPr>
              <a:buFont typeface="Arial"/>
            </a:pPr>
            <a:r>
              <a:rPr lang="en-US" dirty="0">
                <a:ea typeface="+mn-lt"/>
                <a:cs typeface="+mn-lt"/>
              </a:rPr>
              <a:t>*IB English course scores</a:t>
            </a:r>
          </a:p>
        </p:txBody>
      </p:sp>
      <p:sp>
        <p:nvSpPr>
          <p:cNvPr id="7" name="Content Placeholder 2">
            <a:extLst>
              <a:ext uri="{FF2B5EF4-FFF2-40B4-BE49-F238E27FC236}">
                <a16:creationId xmlns:a16="http://schemas.microsoft.com/office/drawing/2014/main" id="{3D5A53F3-3686-10E3-73AF-17FA596CE613}"/>
              </a:ext>
            </a:extLst>
          </p:cNvPr>
          <p:cNvSpPr txBox="1">
            <a:spLocks/>
          </p:cNvSpPr>
          <p:nvPr/>
        </p:nvSpPr>
        <p:spPr>
          <a:xfrm>
            <a:off x="6008111" y="2919038"/>
            <a:ext cx="6055457" cy="2012567"/>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dirty="0">
                <a:ea typeface="+mn-lt"/>
                <a:cs typeface="+mn-lt"/>
              </a:rPr>
              <a:t>Test of English as a Foreign Language (TOEFL)</a:t>
            </a:r>
          </a:p>
          <a:p>
            <a:pPr marL="493395" lvl="1">
              <a:buFont typeface="Courier New" panose="020B0604020202020204" pitchFamily="34" charset="0"/>
              <a:buChar char="o"/>
            </a:pPr>
            <a:r>
              <a:rPr lang="en-US" sz="1300" dirty="0">
                <a:ea typeface="+mn-lt"/>
                <a:cs typeface="+mn-lt"/>
              </a:rPr>
              <a:t>Created by the Educational Testing Service (Princeton, NJ, USA)</a:t>
            </a:r>
            <a:endParaRPr lang="en-US" dirty="0">
              <a:ea typeface="+mn-lt"/>
              <a:cs typeface="+mn-lt"/>
            </a:endParaRPr>
          </a:p>
          <a:p>
            <a:pPr marL="493395" lvl="1">
              <a:buFont typeface="Courier New" panose="020B0604020202020204" pitchFamily="34" charset="0"/>
              <a:buChar char="o"/>
            </a:pPr>
            <a:r>
              <a:rPr lang="en-US" sz="1300" dirty="0">
                <a:ea typeface="+mn-lt"/>
                <a:cs typeface="+mn-lt"/>
              </a:rPr>
              <a:t>Score based on four sections (reading, listening, speaking, writing); each section has 30 points, for a maximum score of 120 points total. (*80 – 100 is considered proficient; top universities want 100+ )</a:t>
            </a:r>
          </a:p>
          <a:p>
            <a:pPr marL="493395" lvl="1">
              <a:buFont typeface="Courier New" panose="020B0604020202020204" pitchFamily="34" charset="0"/>
              <a:buChar char="o"/>
            </a:pPr>
            <a:r>
              <a:rPr lang="en-US" sz="1300" dirty="0"/>
              <a:t>$49 registration fee</a:t>
            </a:r>
          </a:p>
          <a:p>
            <a:pPr marL="264795" lvl="1" indent="0" algn="r">
              <a:buNone/>
            </a:pPr>
            <a:r>
              <a:rPr lang="en-US" sz="1200"/>
              <a:t>(Mendis, 2025)</a:t>
            </a:r>
          </a:p>
        </p:txBody>
      </p:sp>
      <p:sp>
        <p:nvSpPr>
          <p:cNvPr id="8" name="Content Placeholder 2">
            <a:extLst>
              <a:ext uri="{FF2B5EF4-FFF2-40B4-BE49-F238E27FC236}">
                <a16:creationId xmlns:a16="http://schemas.microsoft.com/office/drawing/2014/main" id="{D8FAF9E2-C3CC-2F49-E1A9-0D16172A4C73}"/>
              </a:ext>
            </a:extLst>
          </p:cNvPr>
          <p:cNvSpPr txBox="1">
            <a:spLocks/>
          </p:cNvSpPr>
          <p:nvPr/>
        </p:nvSpPr>
        <p:spPr>
          <a:xfrm>
            <a:off x="6015510" y="958553"/>
            <a:ext cx="6159029" cy="2167926"/>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12E36"/>
                </a:solidFill>
                <a:ea typeface="+mn-lt"/>
                <a:cs typeface="+mn-lt"/>
              </a:rPr>
              <a:t>International English Language Testing System (IELTS)</a:t>
            </a:r>
          </a:p>
          <a:p>
            <a:pPr marL="493395" lvl="1">
              <a:buFont typeface="Courier New" panose="020B0604020202020204" pitchFamily="34" charset="0"/>
              <a:buChar char="o"/>
            </a:pPr>
            <a:r>
              <a:rPr lang="en-US" sz="1400" dirty="0">
                <a:ea typeface="+mn-lt"/>
                <a:cs typeface="+mn-lt"/>
              </a:rPr>
              <a:t>Created by the British Council, IDP: IELTS Australia, and Cambridge Assessment English</a:t>
            </a:r>
          </a:p>
          <a:p>
            <a:pPr marL="493395" lvl="1">
              <a:buFont typeface="Courier New" panose="020B0604020202020204" pitchFamily="34" charset="0"/>
              <a:buChar char="o"/>
            </a:pPr>
            <a:r>
              <a:rPr lang="en-US" sz="1400" dirty="0">
                <a:ea typeface="+mn-lt"/>
                <a:cs typeface="+mn-lt"/>
              </a:rPr>
              <a:t>Score between 1-9 in each of 4 sections (reading, listening, speaking, writing) (*Universities usually want 6.5 - 7.5)</a:t>
            </a:r>
          </a:p>
          <a:p>
            <a:pPr marL="493395" lvl="1">
              <a:buFont typeface="Courier New" panose="020B0604020202020204" pitchFamily="34" charset="0"/>
              <a:buChar char="o"/>
            </a:pPr>
            <a:r>
              <a:rPr lang="en-US" sz="1400" dirty="0">
                <a:ea typeface="+mn-lt"/>
                <a:cs typeface="+mn-lt"/>
              </a:rPr>
              <a:t>$198 registration fee</a:t>
            </a:r>
          </a:p>
          <a:p>
            <a:pPr marL="493395" lvl="1">
              <a:buFont typeface="Courier New" panose="020B0604020202020204" pitchFamily="34" charset="0"/>
              <a:buChar char="o"/>
            </a:pPr>
            <a:r>
              <a:rPr lang="en-US" sz="1400" dirty="0">
                <a:ea typeface="+mn-lt"/>
                <a:cs typeface="+mn-lt"/>
              </a:rPr>
              <a:t>Wide range of study materials available</a:t>
            </a:r>
          </a:p>
          <a:p>
            <a:pPr marL="0" indent="0">
              <a:buNone/>
            </a:pPr>
            <a:endParaRPr lang="en-US" dirty="0">
              <a:ea typeface="+mn-lt"/>
              <a:cs typeface="+mn-lt"/>
            </a:endParaRPr>
          </a:p>
        </p:txBody>
      </p:sp>
    </p:spTree>
    <p:extLst>
      <p:ext uri="{BB962C8B-B14F-4D97-AF65-F5344CB8AC3E}">
        <p14:creationId xmlns:p14="http://schemas.microsoft.com/office/powerpoint/2010/main" val="194161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fade">
                                      <p:cBhvr>
                                        <p:cTn id="30" dur="500"/>
                                        <p:tgtEl>
                                          <p:spTgt spid="4">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500"/>
                                        <p:tgtEl>
                                          <p:spTgt spid="4">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500"/>
                                        <p:tgtEl>
                                          <p:spTgt spid="4">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fade">
                                      <p:cBhvr>
                                        <p:cTn id="39" dur="500"/>
                                        <p:tgtEl>
                                          <p:spTgt spid="4">
                                            <p:txEl>
                                              <p:pRg st="4" end="4"/>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500"/>
                                        <p:tgtEl>
                                          <p:spTgt spid="4">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7C3AF1-324E-B85D-F5A8-93FC79649E75}"/>
              </a:ext>
            </a:extLst>
          </p:cNvPr>
          <p:cNvSpPr>
            <a:spLocks noGrp="1"/>
          </p:cNvSpPr>
          <p:nvPr>
            <p:ph type="title"/>
          </p:nvPr>
        </p:nvSpPr>
        <p:spPr>
          <a:xfrm>
            <a:off x="8719126" y="538628"/>
            <a:ext cx="2811879" cy="849307"/>
          </a:xfrm>
        </p:spPr>
        <p:txBody>
          <a:bodyPr vert="horz" lIns="91440" tIns="45720" rIns="91440" bIns="45720" rtlCol="0" anchor="b">
            <a:normAutofit fontScale="90000"/>
          </a:bodyPr>
          <a:lstStyle/>
          <a:p>
            <a:pPr>
              <a:lnSpc>
                <a:spcPct val="90000"/>
              </a:lnSpc>
            </a:pPr>
            <a:r>
              <a:rPr lang="en-US" sz="2800" dirty="0"/>
              <a:t>Activity: Imagining Possible Futures</a:t>
            </a:r>
          </a:p>
        </p:txBody>
      </p:sp>
      <p:pic>
        <p:nvPicPr>
          <p:cNvPr id="5" name="Content Placeholder 4" descr="Close-up of hands holding glasses&#10;&#10;AI-generated content may be incorrect.">
            <a:extLst>
              <a:ext uri="{FF2B5EF4-FFF2-40B4-BE49-F238E27FC236}">
                <a16:creationId xmlns:a16="http://schemas.microsoft.com/office/drawing/2014/main" id="{C6C9BD5E-3692-67CF-8571-736FF7ACC82C}"/>
              </a:ext>
            </a:extLst>
          </p:cNvPr>
          <p:cNvPicPr>
            <a:picLocks noGrp="1" noChangeAspect="1"/>
          </p:cNvPicPr>
          <p:nvPr>
            <p:ph sz="half" idx="1"/>
          </p:nvPr>
        </p:nvPicPr>
        <p:blipFill>
          <a:blip r:embed="rId3"/>
          <a:srcRect b="13482"/>
          <a:stretch/>
        </p:blipFill>
        <p:spPr>
          <a:xfrm>
            <a:off x="20" y="535709"/>
            <a:ext cx="8229580" cy="5820640"/>
          </a:xfrm>
          <a:prstGeom prst="rect">
            <a:avLst/>
          </a:prstGeom>
        </p:spPr>
      </p:pic>
      <p:cxnSp>
        <p:nvCxnSpPr>
          <p:cNvPr id="14" name="Straight Connector 13">
            <a:extLst>
              <a:ext uri="{FF2B5EF4-FFF2-40B4-BE49-F238E27FC236}">
                <a16:creationId xmlns:a16="http://schemas.microsoft.com/office/drawing/2014/main" id="{02C7985C-B0C3-CC50-E86A-B5EBA40E0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6359240"/>
            <a:ext cx="82296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490E1073-825C-DD35-F41B-C871C75268CC}"/>
              </a:ext>
            </a:extLst>
          </p:cNvPr>
          <p:cNvSpPr>
            <a:spLocks noGrp="1"/>
          </p:cNvSpPr>
          <p:nvPr>
            <p:ph sz="half" idx="2"/>
          </p:nvPr>
        </p:nvSpPr>
        <p:spPr>
          <a:xfrm>
            <a:off x="8719128" y="1405615"/>
            <a:ext cx="3175402" cy="4919969"/>
          </a:xfrm>
        </p:spPr>
        <p:txBody>
          <a:bodyPr vert="horz" lIns="91440" tIns="45720" rIns="91440" bIns="45720" rtlCol="0" anchor="t">
            <a:normAutofit/>
          </a:bodyPr>
          <a:lstStyle/>
          <a:p>
            <a:r>
              <a:rPr lang="en-US" dirty="0"/>
              <a:t>Consider your child's:</a:t>
            </a:r>
          </a:p>
          <a:p>
            <a:pPr marL="493395" lvl="1">
              <a:buFont typeface="Courier New,monospace" panose="020B0604020202020204" pitchFamily="34" charset="0"/>
              <a:buChar char="o"/>
            </a:pPr>
            <a:r>
              <a:rPr lang="en-US" sz="1600" dirty="0"/>
              <a:t>Personality traits</a:t>
            </a:r>
          </a:p>
          <a:p>
            <a:pPr marL="493395" lvl="1">
              <a:buFont typeface="Courier New,monospace" panose="020B0604020202020204" pitchFamily="34" charset="0"/>
              <a:buChar char="o"/>
            </a:pPr>
            <a:r>
              <a:rPr lang="en-US" sz="1600" dirty="0"/>
              <a:t>Approaches to learning</a:t>
            </a:r>
          </a:p>
          <a:p>
            <a:pPr marL="493395" lvl="1">
              <a:buFont typeface="Courier New,monospace" panose="020B0604020202020204" pitchFamily="34" charset="0"/>
              <a:buChar char="o"/>
            </a:pPr>
            <a:r>
              <a:rPr lang="en-US" sz="1600" dirty="0"/>
              <a:t>Possible career interests</a:t>
            </a:r>
          </a:p>
          <a:p>
            <a:pPr marL="493395" lvl="1">
              <a:buFont typeface="Courier New,monospace" panose="020B0604020202020204" pitchFamily="34" charset="0"/>
              <a:buChar char="o"/>
            </a:pPr>
            <a:r>
              <a:rPr lang="en-US" sz="1600" dirty="0"/>
              <a:t>Academic interests</a:t>
            </a:r>
          </a:p>
          <a:p>
            <a:pPr marL="493395" lvl="1">
              <a:buFont typeface="Courier New,monospace" panose="020B0604020202020204" pitchFamily="34" charset="0"/>
              <a:buChar char="o"/>
            </a:pPr>
            <a:r>
              <a:rPr lang="en-US" sz="1600" dirty="0"/>
              <a:t>Personal interests</a:t>
            </a:r>
          </a:p>
          <a:p>
            <a:pPr marL="493395" lvl="1">
              <a:buFont typeface="Courier New,monospace" panose="020B0604020202020204" pitchFamily="34" charset="0"/>
              <a:buChar char="o"/>
            </a:pPr>
            <a:r>
              <a:rPr lang="en-US" sz="1600"/>
              <a:t>Work &amp; productivity</a:t>
            </a:r>
            <a:endParaRPr lang="en-US" sz="1600" dirty="0"/>
          </a:p>
          <a:p>
            <a:pPr marL="493395" lvl="1">
              <a:buFont typeface="Courier New,monospace" panose="020B0604020202020204" pitchFamily="34" charset="0"/>
              <a:buChar char="o"/>
            </a:pPr>
            <a:r>
              <a:rPr lang="en-US" sz="1600" dirty="0"/>
              <a:t>University locations &amp; programs</a:t>
            </a:r>
          </a:p>
          <a:p>
            <a:r>
              <a:rPr lang="en-US" dirty="0"/>
              <a:t>Complete the profile card for your child and take a photo before submitting it.</a:t>
            </a:r>
          </a:p>
          <a:p>
            <a:endParaRPr lang="en-US" dirty="0"/>
          </a:p>
          <a:p>
            <a:pPr marL="493395" lvl="1">
              <a:buFont typeface="Courier New" panose="020B0604020202020204" pitchFamily="34" charset="0"/>
              <a:buChar char="o"/>
            </a:pPr>
            <a:endParaRPr lang="en-US" dirty="0"/>
          </a:p>
          <a:p>
            <a:pPr marL="493395" lvl="1">
              <a:buFont typeface="Courier New" panose="020B0604020202020204" pitchFamily="34" charset="0"/>
              <a:buChar char="o"/>
            </a:pPr>
            <a:endParaRPr lang="en-US" dirty="0"/>
          </a:p>
        </p:txBody>
      </p:sp>
    </p:spTree>
    <p:extLst>
      <p:ext uri="{BB962C8B-B14F-4D97-AF65-F5344CB8AC3E}">
        <p14:creationId xmlns:p14="http://schemas.microsoft.com/office/powerpoint/2010/main" val="153244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11</Slides>
  <Notes>11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DashVTI</vt:lpstr>
      <vt:lpstr>Pathways  to University</vt:lpstr>
      <vt:lpstr>Agenda</vt:lpstr>
      <vt:lpstr>PowerPoint Presentation</vt:lpstr>
      <vt:lpstr>Guidance and Support</vt:lpstr>
      <vt:lpstr>An International Career &amp; University Guidance Platform</vt:lpstr>
      <vt:lpstr>Where have ZIS Students Applied?  A History of University Acceptance at ZIS</vt:lpstr>
      <vt:lpstr>Interpreting University Ranking</vt:lpstr>
      <vt:lpstr>Advice on Testing</vt:lpstr>
      <vt:lpstr>Activity: Imagining Possible Futures</vt:lpstr>
      <vt:lpstr>Upcoming Workshop Topics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544</cp:revision>
  <dcterms:created xsi:type="dcterms:W3CDTF">2025-04-16T07:46:36Z</dcterms:created>
  <dcterms:modified xsi:type="dcterms:W3CDTF">2025-04-23T00:55:43Z</dcterms:modified>
</cp:coreProperties>
</file>